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2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43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50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6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6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6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5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5737-BC56-4295-9AE0-AE812869C4B3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E465-E02B-4719-8EC9-155A170D3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93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mmersant.ru/doc/37583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Образование в век информационных технологий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92888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Реферат</a:t>
            </a:r>
          </a:p>
          <a:p>
            <a:pPr algn="r"/>
            <a:r>
              <a:rPr lang="ru-RU" b="1" dirty="0" smtClean="0"/>
              <a:t>Выполнила</a:t>
            </a:r>
            <a:r>
              <a:rPr lang="ru-RU" dirty="0" smtClean="0"/>
              <a:t>: Анна </a:t>
            </a:r>
            <a:r>
              <a:rPr lang="ru-RU" dirty="0" err="1" smtClean="0"/>
              <a:t>Лытаева</a:t>
            </a:r>
            <a:r>
              <a:rPr lang="ru-RU" dirty="0" smtClean="0"/>
              <a:t>, 9Б </a:t>
            </a:r>
          </a:p>
          <a:p>
            <a:pPr algn="r"/>
            <a:r>
              <a:rPr lang="ru-RU" b="1" dirty="0" smtClean="0"/>
              <a:t>Консультант</a:t>
            </a:r>
            <a:r>
              <a:rPr lang="ru-RU" dirty="0" smtClean="0"/>
              <a:t>: Александра Андреевна Павлова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36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Цель и задачи</a:t>
            </a:r>
          </a:p>
          <a:p>
            <a:r>
              <a:rPr lang="ru-RU" dirty="0" smtClean="0"/>
              <a:t>Основные положения</a:t>
            </a:r>
          </a:p>
          <a:p>
            <a:r>
              <a:rPr lang="ru-RU" dirty="0" smtClean="0"/>
              <a:t>Исследование</a:t>
            </a:r>
          </a:p>
          <a:p>
            <a:r>
              <a:rPr lang="ru-RU" dirty="0" smtClean="0"/>
              <a:t>Выводы</a:t>
            </a:r>
          </a:p>
          <a:p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2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компьютеры</a:t>
            </a:r>
            <a:r>
              <a:rPr lang="ru-RU" dirty="0"/>
              <a:t>, планшеты, смартфоны, интернет, приложения – это часть быта </a:t>
            </a:r>
            <a:r>
              <a:rPr lang="ru-RU" dirty="0" smtClean="0"/>
              <a:t>школьников</a:t>
            </a:r>
          </a:p>
          <a:p>
            <a:r>
              <a:rPr lang="ru-RU" dirty="0" smtClean="0"/>
              <a:t>их </a:t>
            </a:r>
            <a:r>
              <a:rPr lang="ru-RU" dirty="0"/>
              <a:t>использование в образовательном процессе должно быть </a:t>
            </a:r>
            <a:r>
              <a:rPr lang="ru-RU" dirty="0" smtClean="0"/>
              <a:t>органичным</a:t>
            </a:r>
          </a:p>
          <a:p>
            <a:r>
              <a:rPr lang="ru-RU" dirty="0" smtClean="0"/>
              <a:t>идет </a:t>
            </a:r>
            <a:r>
              <a:rPr lang="ru-RU" dirty="0"/>
              <a:t>речь о создании информационно-образовательных сред отрытого и дистанционного </a:t>
            </a:r>
            <a:r>
              <a:rPr lang="ru-RU" dirty="0" smtClean="0"/>
              <a:t>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003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 - рассмотрение </a:t>
            </a:r>
            <a:r>
              <a:rPr lang="ru-RU" dirty="0"/>
              <a:t>возможностей, которые предоставляются информационно-коммуникационными технологиями для дополнения, расширения и совершенствования учебного </a:t>
            </a:r>
            <a:r>
              <a:rPr lang="ru-RU" dirty="0" smtClean="0"/>
              <a:t>процесса</a:t>
            </a:r>
          </a:p>
          <a:p>
            <a:r>
              <a:rPr lang="ru-RU" dirty="0" smtClean="0"/>
              <a:t>Задачи: анализ наиболее распространенных информационных технологий;  </a:t>
            </a:r>
            <a:r>
              <a:rPr lang="ru-RU" dirty="0"/>
              <a:t>их </a:t>
            </a:r>
            <a:r>
              <a:rPr lang="ru-RU" dirty="0" smtClean="0"/>
              <a:t>классификация; функции; инструментарий </a:t>
            </a:r>
            <a:r>
              <a:rPr lang="ru-RU" dirty="0"/>
              <a:t>и сферы применения.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75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ВНЕДРЕНИЯ ИНФОРМАЦИОННЫХ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использование компьютерной техники в качестве средства обучения, повышающего качество и эффективность процесса преподавания;</a:t>
            </a:r>
          </a:p>
          <a:p>
            <a:pPr marL="0" indent="0">
              <a:buNone/>
            </a:pPr>
            <a:r>
              <a:rPr lang="ru-RU" dirty="0"/>
              <a:t>2. использование средств новых информационных технологий в качестве средства творческого развития обучаемого;</a:t>
            </a:r>
          </a:p>
          <a:p>
            <a:pPr marL="0" indent="0">
              <a:buNone/>
            </a:pPr>
            <a:r>
              <a:rPr lang="ru-RU" dirty="0"/>
              <a:t>3. использование компьютера в качестве средства автоматизации процесса тестирования и диагностики;</a:t>
            </a:r>
          </a:p>
          <a:p>
            <a:pPr marL="0" indent="0">
              <a:buNone/>
            </a:pPr>
            <a:r>
              <a:rPr lang="ru-RU" dirty="0"/>
              <a:t>4. использование средств информационных технологий для организации интеллектуального досуга;</a:t>
            </a:r>
          </a:p>
          <a:p>
            <a:pPr marL="0" indent="0">
              <a:buNone/>
            </a:pPr>
            <a:r>
              <a:rPr lang="ru-RU" dirty="0"/>
              <a:t>5. интенсификация и совершенствование управления учебным заведением и учебным процессом.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495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КОМПЬЮТЕРА В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Компьютер и информационные технологии как объект изучения (в рамках курса информатики).</a:t>
            </a:r>
          </a:p>
          <a:p>
            <a:pPr marL="0" indent="0">
              <a:buNone/>
            </a:pPr>
            <a:r>
              <a:rPr lang="ru-RU" dirty="0"/>
              <a:t>2. Компьютер и ИКТ как средство для обучения различным дисциплинам. </a:t>
            </a:r>
          </a:p>
          <a:p>
            <a:pPr marL="0" indent="0">
              <a:buNone/>
            </a:pPr>
            <a:r>
              <a:rPr lang="ru-RU" dirty="0"/>
              <a:t>3. Компьютер и ИКТ как средство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292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ИКТ В ШКОЛЕ 1505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Информатика: </a:t>
            </a:r>
            <a:r>
              <a:rPr lang="de-DE" dirty="0" err="1" smtClean="0"/>
              <a:t>PascalABC</a:t>
            </a:r>
            <a:endParaRPr lang="ru-RU" dirty="0" smtClean="0"/>
          </a:p>
          <a:p>
            <a:r>
              <a:rPr lang="ru-RU" dirty="0" smtClean="0"/>
              <a:t>Обществознание, история, английский: </a:t>
            </a:r>
            <a:r>
              <a:rPr lang="en-US" dirty="0"/>
              <a:t>LMS </a:t>
            </a:r>
            <a:r>
              <a:rPr lang="en-US" dirty="0" smtClean="0"/>
              <a:t>Moodle</a:t>
            </a:r>
            <a:endParaRPr lang="ru-RU" dirty="0" smtClean="0"/>
          </a:p>
          <a:p>
            <a:r>
              <a:rPr lang="ru-RU" dirty="0" smtClean="0"/>
              <a:t>История: МЭШ</a:t>
            </a:r>
          </a:p>
          <a:p>
            <a:r>
              <a:rPr lang="ru-RU" dirty="0" smtClean="0"/>
              <a:t>Английский и биология: </a:t>
            </a:r>
            <a:r>
              <a:rPr lang="en-US" dirty="0" err="1" smtClean="0"/>
              <a:t>Kahoot</a:t>
            </a:r>
            <a:endParaRPr lang="ru-RU" dirty="0" smtClean="0"/>
          </a:p>
          <a:p>
            <a:r>
              <a:rPr lang="ru-RU" dirty="0" smtClean="0"/>
              <a:t>Английский: </a:t>
            </a:r>
            <a:r>
              <a:rPr lang="en-US" dirty="0"/>
              <a:t>Quizlet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452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Во-первых, </a:t>
            </a:r>
            <a:r>
              <a:rPr lang="ru-RU" dirty="0" smtClean="0"/>
              <a:t>ИКТ </a:t>
            </a:r>
            <a:r>
              <a:rPr lang="ru-RU" dirty="0"/>
              <a:t>вносят вклад в индивидуализацию, дифференциацию обучения и повышение самостоятельности учащихся. </a:t>
            </a:r>
            <a:endParaRPr lang="ru-RU" dirty="0" smtClean="0"/>
          </a:p>
          <a:p>
            <a:r>
              <a:rPr lang="ru-RU" dirty="0" smtClean="0"/>
              <a:t>Во-вторых</a:t>
            </a:r>
            <a:r>
              <a:rPr lang="ru-RU" dirty="0"/>
              <a:t>, их использование соответствует веянию времени. Учащиеся используют программы и приложения в реальной жизни и не могут обойтись без них в школе. </a:t>
            </a:r>
            <a:endParaRPr lang="ru-RU" dirty="0" smtClean="0"/>
          </a:p>
          <a:p>
            <a:r>
              <a:rPr lang="ru-RU" dirty="0" smtClean="0"/>
              <a:t>В-третьих</a:t>
            </a:r>
            <a:r>
              <a:rPr lang="ru-RU" dirty="0"/>
              <a:t>, </a:t>
            </a:r>
            <a:r>
              <a:rPr lang="ru-RU" dirty="0" smtClean="0"/>
              <a:t>ИКТ </a:t>
            </a:r>
            <a:r>
              <a:rPr lang="ru-RU" dirty="0"/>
              <a:t>позволяют моделировать условия действительности и вносят вклад во всестороннее развитие ученика.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5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Лекции переносят в онлайн-аудиторию // Коммерсант, № 179 от 02.10.2018 (режим доступа: </a:t>
            </a:r>
            <a:r>
              <a:rPr lang="ru-RU" u="sng" dirty="0">
                <a:hlinkClick r:id="rId2"/>
              </a:rPr>
              <a:t>https://www.kommersant.ru/doc/3758336</a:t>
            </a:r>
            <a:r>
              <a:rPr lang="ru-RU" dirty="0"/>
              <a:t>; дата обращения 18.12.2018)</a:t>
            </a:r>
          </a:p>
          <a:p>
            <a:pPr lvl="0"/>
            <a:r>
              <a:rPr lang="ru-RU" dirty="0"/>
              <a:t>Михеева Е.В. Практикум по информационным технологиям в профессиональной деятельности. М., 2006.</a:t>
            </a:r>
          </a:p>
          <a:p>
            <a:pPr lvl="0"/>
            <a:r>
              <a:rPr lang="ru-RU" dirty="0"/>
              <a:t>Пащенко О.И. Информационные технологии в образовании: учебно-методическое пособие. – </a:t>
            </a:r>
            <a:r>
              <a:rPr lang="ru-RU" dirty="0" err="1"/>
              <a:t>Нижеквартовск</a:t>
            </a:r>
            <a:r>
              <a:rPr lang="ru-RU" dirty="0"/>
              <a:t>: Изд-во </a:t>
            </a:r>
            <a:r>
              <a:rPr lang="ru-RU" dirty="0" err="1"/>
              <a:t>Нижневарт</a:t>
            </a:r>
            <a:r>
              <a:rPr lang="ru-RU" dirty="0"/>
              <a:t>. гос. ун-та., 2013 – С.24.</a:t>
            </a:r>
          </a:p>
          <a:p>
            <a:pPr lvl="0"/>
            <a:r>
              <a:rPr lang="ru-RU" dirty="0"/>
              <a:t>Чванова М.С., Вязова О.В., </a:t>
            </a:r>
            <a:r>
              <a:rPr lang="ru-RU" dirty="0" err="1"/>
              <a:t>Дидяткин</a:t>
            </a:r>
            <a:r>
              <a:rPr lang="ru-RU" dirty="0"/>
              <a:t> С.М. Информатизация образовательного пространства: исторический экскурс // Гаудеамус, № 2, 2004. С. 84-89.</a:t>
            </a:r>
          </a:p>
          <a:p>
            <a:pPr lvl="0"/>
            <a:r>
              <a:rPr lang="ru-RU" dirty="0" err="1"/>
              <a:t>Шухардина</a:t>
            </a:r>
            <a:r>
              <a:rPr lang="ru-RU" dirty="0"/>
              <a:t> В.А. Системное использование педагогических и информационных технологий в образовании // Вестник Московского университета. Серия «Педагогическое образование», № 3, 2012. С. 75-81</a:t>
            </a:r>
          </a:p>
        </p:txBody>
      </p:sp>
    </p:spTree>
    <p:extLst>
      <p:ext uri="{BB962C8B-B14F-4D97-AF65-F5344CB8AC3E}">
        <p14:creationId xmlns:p14="http://schemas.microsoft.com/office/powerpoint/2010/main" val="28168946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Образование в век информационных технологий</vt:lpstr>
      <vt:lpstr>план</vt:lpstr>
      <vt:lpstr>АКТУАЛЬНОСТЬ</vt:lpstr>
      <vt:lpstr>ЦЕЛЬ И ЗАДАЧИ</vt:lpstr>
      <vt:lpstr>НАПРАВЛЕНИЯ ВНЕДРЕНИЯ ИНФОРМАЦИОННЫХ ТЕХНОЛОГИЙ</vt:lpstr>
      <vt:lpstr>ИСПОЛЬЗОВАНИЕ КОМПЬЮТЕРА В ШКОЛЕ</vt:lpstr>
      <vt:lpstr>ИСПОЛЬЗОВАНИЕ ИКТ В ШКОЛЕ 1505</vt:lpstr>
      <vt:lpstr>ВЫВОДЫ</vt:lpstr>
      <vt:lpstr>Использованная 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в век информационных технологий</dc:title>
  <dc:creator>Мария</dc:creator>
  <cp:lastModifiedBy>Мария</cp:lastModifiedBy>
  <cp:revision>4</cp:revision>
  <dcterms:created xsi:type="dcterms:W3CDTF">2019-04-16T18:21:22Z</dcterms:created>
  <dcterms:modified xsi:type="dcterms:W3CDTF">2019-04-16T18:59:37Z</dcterms:modified>
</cp:coreProperties>
</file>