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0" r:id="rId1"/>
  </p:sld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>
        <p:scale>
          <a:sx n="70" d="100"/>
          <a:sy n="70" d="100"/>
        </p:scale>
        <p:origin x="-456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1BEF0D-F0BB-DE4B-95CE-6DB70DBA9567}" type="datetimeFigureOut">
              <a:rPr lang="en-US" smtClean="0"/>
              <a:pPr/>
              <a:t>4/23/2018</a:t>
            </a:fld>
            <a:endParaRPr lang="en-US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4/23/2018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4/23/2018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4/23/2018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4/23/2018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Нашивка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4/23/2018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4/23/2018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4/23/2018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4/23/2018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4/23/2018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1BEF0D-F0BB-DE4B-95CE-6DB70DBA9567}" type="datetimeFigureOut">
              <a:rPr lang="en-US" smtClean="0"/>
              <a:pPr/>
              <a:t>4/23/2018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61BEF0D-F0BB-DE4B-95CE-6DB70DBA9567}" type="datetimeFigureOut">
              <a:rPr lang="en-US" smtClean="0"/>
              <a:pPr/>
              <a:t>4/23/2018</a:t>
            </a:fld>
            <a:endParaRPr lang="en-US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9539" y="1612504"/>
            <a:ext cx="10468864" cy="1828800"/>
          </a:xfrm>
        </p:spPr>
        <p:txBody>
          <a:bodyPr>
            <a:noAutofit/>
          </a:bodyPr>
          <a:lstStyle/>
          <a:p>
            <a:pPr algn="ctr"/>
            <a:r>
              <a:rPr lang="ru-RU" sz="5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ДИПЛОМ НА ТЕМУ: </a:t>
            </a:r>
            <a: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ИНТЕРФЕРЕНЦИЯ ЗВУКОВЫХ ВОЛН</a:t>
            </a:r>
            <a:endParaRPr lang="en-US" sz="5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1065" y="3803190"/>
            <a:ext cx="10472928" cy="1149500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Выполнил: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Мазёлкин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Илья, ученик  10 «Б»</a:t>
            </a:r>
          </a:p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Руководитель: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Наумов Алексей Леонидович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711989" y="6136528"/>
            <a:ext cx="26462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г. Москва, 2017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41004" y="163773"/>
            <a:ext cx="28959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ГБОУ школа № 1505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164234388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2115402"/>
            <a:ext cx="1219199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http://punkway.ru/wp-content/uploads/2017/04/nauk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9538" y="2606957"/>
            <a:ext cx="6195818" cy="263006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954985" y="2327562"/>
            <a:ext cx="49737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539750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Актуальность настоящей работы обусловлена, с одной стороны, большим интересом к теме в современной науке, с другой стороны, ее недостаточной разработанностью. Рассмотрение вопросов связанных с данной тематикой носит как теоретическую, так и практическую значимость.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09808" y="308097"/>
            <a:ext cx="110744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Актуальность</a:t>
            </a:r>
            <a:endParaRPr kumimoji="0" lang="ru-RU" sz="5400" b="1" i="0" u="none" strike="noStrike" kern="1200" cap="none" spc="0" normalizeH="0" baseline="0" noProof="0" dirty="0">
              <a:ln>
                <a:noFill/>
              </a:ln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oren1.ru/images/photos/medium/article456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5018" y="1770872"/>
            <a:ext cx="4341035" cy="355175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805055" y="3093635"/>
            <a:ext cx="586047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Century Gothic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Проблема заключается в том, что это тема мало разобрана с точки зрения практики.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Проблема</a:t>
            </a:r>
            <a:endParaRPr kumimoji="0" lang="ru-RU" sz="5400" b="1" i="0" u="none" strike="noStrike" kern="1200" cap="none" spc="0" normalizeH="0" baseline="0" noProof="0" dirty="0">
              <a:ln>
                <a:noFill/>
              </a:ln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Требования и задачи </a:t>
            </a:r>
            <a:endParaRPr lang="ru-RU" sz="5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8173" y="2210937"/>
            <a:ext cx="2402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582770" y="2239960"/>
            <a:ext cx="512700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Собрать модель на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Arduino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Сделать таблицу и график по данным, которые вывела программа.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Сравнить практические данные с теоретическими.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2514" y="2593075"/>
            <a:ext cx="473577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Придумать компактную модель на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Arduino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чтобы моно было легко её переносить.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Планирование</a:t>
            </a:r>
            <a:endParaRPr lang="ru-RU" sz="5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79428" y="1883390"/>
            <a:ext cx="698765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Я планировал: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Собрать модель на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Arduino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демонстрирующая интерференцию звуковых волн. 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Написать программу в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Arduino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которая позволяла бы выводить звук из колонок.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Занести получившиеся данные в таблицу.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Построить график из данных.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Сравнит с теоретическими данными.</a:t>
            </a:r>
          </a:p>
          <a:p>
            <a:pPr marL="457200" indent="-457200">
              <a:buAutoNum type="arabicPeriod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Исследовательская часть</a:t>
            </a:r>
            <a:endParaRPr lang="ru-RU" sz="5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1364776" y="2483894"/>
            <a:ext cx="9294125" cy="1221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Расстояние между колонками я взял 14 см. Частоту я взял 1365 герц. На каждой отметке с разностью в полсантиметра я снимал данные, которая выводила программа.</a:t>
            </a:r>
            <a:endParaRPr kumimoji="0" lang="ru-RU" altLang="zh-CN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04442"/>
            <a:ext cx="12192000" cy="5275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60" y="993575"/>
            <a:ext cx="12182740" cy="394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Вывод</a:t>
            </a:r>
            <a:endParaRPr lang="ru-RU" sz="5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65027" y="2470244"/>
            <a:ext cx="88028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Я считаю, что опыт удался, но не до конца, потому что есть проблема с минимальной точкой смещения. Нет гарантии того, что эта точка самая маленькая.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943</TotalTime>
  <Words>208</Words>
  <Application>Microsoft Office PowerPoint</Application>
  <PresentationFormat>Произвольный</PresentationFormat>
  <Paragraphs>26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Открытая</vt:lpstr>
      <vt:lpstr>ДИПЛОМ НА ТЕМУ: ИНТЕРФЕРЕНЦИЯ ЗВУКОВЫХ ВОЛН</vt:lpstr>
      <vt:lpstr>Слайд 2</vt:lpstr>
      <vt:lpstr>Слайд 3</vt:lpstr>
      <vt:lpstr>Требования и задачи </vt:lpstr>
      <vt:lpstr>Планирование</vt:lpstr>
      <vt:lpstr>Исследовательская часть</vt:lpstr>
      <vt:lpstr>Слайд 7</vt:lpstr>
      <vt:lpstr>Слайд 8</vt:lpstr>
      <vt:lpstr>Вывод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Илья</dc:creator>
  <cp:lastModifiedBy>Илья</cp:lastModifiedBy>
  <cp:revision>46</cp:revision>
  <dcterms:created xsi:type="dcterms:W3CDTF">2014-09-12T02:11:33Z</dcterms:created>
  <dcterms:modified xsi:type="dcterms:W3CDTF">2018-04-23T08:51:58Z</dcterms:modified>
</cp:coreProperties>
</file>