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94D8-2B08-4B64-A4BF-D99244B4A08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EA16-C34A-430D-B8B2-8B6F9F8CD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59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D56BE5-BE2B-4177-A5C4-496D5B8700AB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D75B66-0E75-4739-9E59-2196FE10E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98072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Дипломная Работа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тему: «Историография Второй Мировой Войны и военное искусство германских и советских войск»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65832"/>
            <a:ext cx="259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 Ф.И.О.: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Фалько Алексей Павлович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3804" y="276583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 ученик 10 класса Ф.И.О.: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Чинарёв Даниил Игоревич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3962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Вторая мировая война – одно из самых знаковых, рубежных событий 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века, она оставила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себя неизгладимый след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истории. События войны нашли отражение в огромном количестве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литературы и кинематографа. Огромную ценность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источники информации,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составленные участниками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тех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событий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(мемуары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дневники, лекции). Мне, как исследователю, достались уникальные документы, составленные военными историками для будущих офицеров, эти документы дают возможность понять, как история войны преподавалась для будущего военного управления страны.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340" y="1772816"/>
            <a:ext cx="43074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5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9" y="1628800"/>
            <a:ext cx="35741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собой я ставлю следующую цель: Проанализировать и сравнить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лекции военных историков 70-ых годов, предназначенные для целевой аудитории будущих офицеров вооруженных сил СССР с работами современных историков. Найти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принципиальные различия в трактовке событий, в причинах этих событий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итогах. Сравнить то, как оценивали вклад народа и солдат Советского союза современные историки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свидетели тех событий.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chin\Pictures\Мои сканированные изображения\2017-12 (дек)\сканирование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64" y="1510003"/>
            <a:ext cx="3556172" cy="49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8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2309"/>
            <a:ext cx="828092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выполнении Дипломной работы я поставил перед собой следующие задачи: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 темы Дипломной работы.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 источников информации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источников информации и отбор материала.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изучение современных источников информации для моей дипломной работы.</a:t>
            </a:r>
          </a:p>
          <a:p>
            <a:pPr marL="342900" indent="-342900" algn="just">
              <a:spcAft>
                <a:spcPts val="600"/>
              </a:spcAft>
              <a:buFontTx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Размещение на сайте: Визитка, Введение, Презентация к защите, Первая глава диплома.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Написание диплома.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Защита диплома.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AutoNum type="arabicParenR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86" y="1844824"/>
            <a:ext cx="5711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Среди большого объёма источников о второй мировой войне есть документы, написанные участниками тех событий. Данные источники информации составляют огромную ценность для любого историка,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историкам не удаётся познакомиться с закрытыми источниками, а у меня есть возможность их исследовать и сравнить с современными источниками информации. Выявить принципиальные различия и дать им свою оценку.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chin\Pictures\Мои сканированные изображения\2017-12 (дек)\сканирова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39252" cy="49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chin\Pictures\Мои сканированные изображения\2017-12 (дек)\сканирование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002" y="1550636"/>
            <a:ext cx="3269788" cy="49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chin\Pictures\Мои сканированные изображения\2017-12 (дек)\сканирование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3405663" cy="49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chin\Pictures\Мои сканированные изображения\2017-12 (дек)\сканирование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790" y="1546071"/>
            <a:ext cx="3531652" cy="49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7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325</TotalTime>
  <Words>303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Слайд 1</vt:lpstr>
      <vt:lpstr>Актуальность 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Чинарёв</dc:creator>
  <cp:lastModifiedBy>DIChinarev</cp:lastModifiedBy>
  <cp:revision>15</cp:revision>
  <dcterms:created xsi:type="dcterms:W3CDTF">2017-12-18T14:18:53Z</dcterms:created>
  <dcterms:modified xsi:type="dcterms:W3CDTF">2017-12-22T12:35:07Z</dcterms:modified>
</cp:coreProperties>
</file>