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F13E7-7ADA-AB44-90F6-D3F37F478276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D11E-3A45-8245-8489-78B8A3635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09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98DA4-EA09-4C92-8CA1-BBB2A3ED1443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1F8A3-FC8C-4013-8FEC-EB3832836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4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D09B8-F2FD-4069-A959-30A2CB149D6B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tmir.me/br/?b=85548&amp;p=1" TargetMode="External"/><Relationship Id="rId3" Type="http://schemas.openxmlformats.org/officeDocument/2006/relationships/hyperlink" Target="https://www.litmir.me/br/?b=144499&amp;p=1" TargetMode="External"/><Relationship Id="rId7" Type="http://schemas.openxmlformats.org/officeDocument/2006/relationships/hyperlink" Target="http://www.russ.ru/Mirovaya-povestka/CHto-oznachaet-SHerlok-Holms" TargetMode="External"/><Relationship Id="rId2" Type="http://schemas.openxmlformats.org/officeDocument/2006/relationships/hyperlink" Target="https://cyberleninka.ru/article/v/detektiv-logika-i-igr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yberleninka.ru/article/n/otrazhenie-osobennostey-angliyskogo-natsionalnogo-haraktera-na-primere-obraza-sherloka-holmsa" TargetMode="External"/><Relationship Id="rId5" Type="http://schemas.openxmlformats.org/officeDocument/2006/relationships/hyperlink" Target="https://www.litmir.me/br/?b=106586&amp;p=1" TargetMode="External"/><Relationship Id="rId4" Type="http://schemas.openxmlformats.org/officeDocument/2006/relationships/hyperlink" Target="https://lit.wikireading.ru/930" TargetMode="External"/><Relationship Id="rId9" Type="http://schemas.openxmlformats.org/officeDocument/2006/relationships/hyperlink" Target="https://cyberleninka.ru/article/n/tsennostnye-harakteristiki-lingvokulyurnogo-tipazha-detektiv-na-primere-obrazov-sherloka-holmsa-i-erkyulya-puar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12927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Бессмертный детектив: образ Шерлока Холмса в книге и сериале ВВС</a:t>
            </a: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0100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(а):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Макарова Мария Павловна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Харыбина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Владимировна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Рецензент: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Долотова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Юрьевна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674" y="88955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цель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34888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моего проекта заключается в том, чтобы рассмотреть, как смена поколений влияет на трансформацию образа Шерлока Холмса. И узнать кто же он - супергерой или образ, олицетворяющий гениальность своего времени, но все же просто человек со своими пороками?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моей работы: сравнить образы знаменитого детектива в книге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Дойля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сериале ВВС и понять, как со временем меняется особенности характера Шерлока Холмса.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171372"/>
            <a:ext cx="720080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Выделить основные характеристики образа Шерлока в книге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Конан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Дойля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в сериале ВВС.</a:t>
            </a:r>
          </a:p>
          <a:p>
            <a:pPr marL="342900" lvl="0" indent="-342900" algn="just"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Прочитать статьи, которые помогут проанализировать трансформацию образа сыщика.</a:t>
            </a:r>
          </a:p>
          <a:p>
            <a:pPr marL="342900" lvl="0" indent="-342900" algn="just"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Сравнить образы персонажа в произведениях и сделать выводы о том, как смена поколений и эпох повлияла на этого персонажа.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1674" y="88955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128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Шерлок Холмс непредсказуем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умен, можно даже  сказать гениален. Он не супергерой, не машина или робот, он – обычный человек, который обладает высочайшим интеллектом и четкой логикой. У него сложный характер, непонятный окружающим, ведь этические нормы не всегда имеют для него значение.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Шерлок – сложная и разносторонне развитая личность. Его познания в разных науках, по-прежнему восхищают.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Шерлок Холмс - стереотип представления об английском национальном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разницу во времени более ста лет между оригиналом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Дойля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сериалом, образ героя узнаваем. Он остается интересен, потому что его адаптируют для современных реалий.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1674" y="88955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1674" y="88955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76293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Статья Н. Н. Кириленко «Детектив: логика и игра» (стр.5, стр.15, 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https://cyberleninka.ru/article/v/detektiv-logika-i-igra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Книга «Скандал в Богемии»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https://www.litmir.me/br/?b=144499&amp;p=1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Х. Л. Борхес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4"/>
              </a:rPr>
              <a:t>https://lit.wikireading.ru/930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Книга «Знак четырех»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5"/>
              </a:rPr>
              <a:t>https://www.litmir.me/br/?b=106586&amp;p=1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Статья А. В. Гвоздевой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6"/>
              </a:rPr>
              <a:t>https://cyberleninka.ru/article/n/otrazhenie-osobennostey-angliyskogo-natsionalnogo-haraktera-na-primere-obraza-sherloka-holmsa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Статья Хитрова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7"/>
              </a:rPr>
              <a:t>http://www.russ.ru/Mirovaya-povestka/CHto-oznachaet-SHerlok-Holms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Книга «Этюд в багровых тонах»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8"/>
              </a:rPr>
              <a:t>https://www.litmir.me/br/?b=85548&amp;p=1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Статья А. В. Гвоздевой (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9"/>
              </a:rPr>
              <a:t>https://cyberleninka.ru/article/n/tsennostnye-harakteristiki-lingvokulyurnogo-tipazha-detektiv-na-primere-obrazov-sherloka-holmsa-i-erkyulya-puaro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314096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357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Gym1505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Мария</cp:lastModifiedBy>
  <cp:revision>28</cp:revision>
  <dcterms:created xsi:type="dcterms:W3CDTF">2017-04-04T13:55:04Z</dcterms:created>
  <dcterms:modified xsi:type="dcterms:W3CDTF">2018-04-15T16:50:01Z</dcterms:modified>
</cp:coreProperties>
</file>