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00740-C714-4B8C-98CD-9B7E414BD865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5A9C-C726-4F72-96A6-EE62FDD75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1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6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52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4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6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8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7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9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7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7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F98A16-459C-41DD-92C5-CDDFFDB2F12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9D9F6B-DF2A-4490-94C7-445BB40C5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8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5942" y="1732299"/>
            <a:ext cx="124869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Социально-политические проблемы России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период с 1565 по 1584 </a:t>
            </a: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основе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переписки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Ивана Грозного и Андрея Курбского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8753" y="4952448"/>
            <a:ext cx="430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Работу выполнил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Любич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Л. 9 «В»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8333" y="5311539"/>
            <a:ext cx="385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Консультант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Слуцкая Г.И.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6101" y="5670630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Рецензент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Меньшинина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2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126" y="473518"/>
            <a:ext cx="4140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АКТУАЛЬНОСТЬ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563" y="1743314"/>
            <a:ext cx="730332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Данная тема актуальна, т.к. анализ переписки Ивана Грозного может помочь разобраться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мотивах,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казалось бы, кардинально противоположных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действях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первого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царя, найти причины перемен его политики, выявить проблемы, с которыми от столкнулся.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5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016" y="473518"/>
            <a:ext cx="1483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ЦЕЛЬ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8499" y="1477161"/>
            <a:ext cx="773677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данной работы – выявить основные социально-политические проблемы России во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половине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правления Ивана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Грозного (1565 – 1584), опираясь 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первых писем переписки и мнения историков, сравнить позиции Курбского и Грозного по данным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этого сделать вывод о данной проблеме.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9502" y="473518"/>
            <a:ext cx="22829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09" y="1799111"/>
            <a:ext cx="9571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источников информации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отобранных источников и материалов переписки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социально-политических проблем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позиции Курбского и Грозного по выявленным проблемам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 систематизация полученной информации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реферата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4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9581" y="372577"/>
            <a:ext cx="5554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СТРУКТУРА РЕФЕРАТА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375" y="1142158"/>
            <a:ext cx="10852069" cy="5113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Глава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Анализ позиции Андрея Курбского по социально-политическим проблемам.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Позиция по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вопросу взаимоотношения царя 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боярства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Позиция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вопросу взаимоотношения религии 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Позиция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вопросу формы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Глава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Анализ позиции Ивана Грозного по социально-политическим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проблемам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Позиция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вопросу взаимоотношения царя 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боярства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Позиция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вопросу взаимоотношения религии 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Позиция по вопросу формы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095" y="313200"/>
            <a:ext cx="7941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ПОЗИЦИЯ АНДРЕЯ КУРБСКОГО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7096" y="1151715"/>
            <a:ext cx="73567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вопросу формы власти заключалась в том, что он являлся противником самодержавия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Царь, по мнению Курбского,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советоваться с доверенными лицами, чтобы принимать наиболее выгодные решения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 вопросу взаимоотношения власти и религии заключалась в том, что он не отрицал божественного происхождения власти.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 вопросу взаимоотношения царя и боярства заключалась в том, что бояре должны были быть советниками царя. Царь же не имел права карать их, исходя только из собственных убеждений.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8" y="1151715"/>
            <a:ext cx="3974461" cy="507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61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3845" y="313200"/>
            <a:ext cx="7358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ПОЗИЦИЯ ИВАНА ГРОЗНОГО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237" y="1136464"/>
            <a:ext cx="71583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формы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заключается в том, что он является убежденным сторонником самодержавия.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вопросу взаимоотношения власти и религии заключалась в том, что он считал себя наместником бога на земле и верил в непосредственное его вмешательство в земные дела.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взаимоотношения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царя и боярства, заключалась в том, что он считал бояр исключительно своими подданными, жизнями которых он мог распоряжаться по своему усмотрению.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93" y="1021086"/>
            <a:ext cx="4365114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1797" y="313200"/>
            <a:ext cx="5702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СПИСОК ЛИТЕРАТУРЫ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784" y="1367707"/>
            <a:ext cx="7840519" cy="471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Кобрин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В.Б. – Иван Грозный. – М.: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рабочий. – 1986.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 предисл.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С. Елисеева – Московское государство. – М.:  Молодая гвардия. – 1986.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Кулюгин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Правители России. – Чебоксары: «Чувашия», - 1994 г.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Послания Ивана Грозного под редакцией Адриановой-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В.П. - С-Пб: "Наука", 2005 г.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Торопцев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А.П. Рюриковичи. От Ивана Калиты до Ивана Грозного. - М.: ОЛМА Медиа Групп, 2007.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6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304" y="2846510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889833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438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2018-04-17T17:09:53Z</dcterms:created>
  <dcterms:modified xsi:type="dcterms:W3CDTF">2018-04-17T18:44:42Z</dcterms:modified>
</cp:coreProperties>
</file>