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1" r:id="rId10"/>
    <p:sldId id="265" r:id="rId11"/>
    <p:sldId id="266" r:id="rId12"/>
    <p:sldId id="268" r:id="rId13"/>
    <p:sldId id="263" r:id="rId14"/>
    <p:sldId id="267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8" autoAdjust="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s://shop-argo.ru/images/paraz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77369"/>
            <a:ext cx="5409480" cy="53806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634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Паразит. Опасность?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76056" y="2799511"/>
            <a:ext cx="3923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Павел Антонович Ларин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 Николаевна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Ноздрачева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Рецензент: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Екатерина Андреевна Воробьева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lipart-library.com/img/182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2200949" cy="3168352"/>
          </a:xfrm>
          <a:prstGeom prst="rect">
            <a:avLst/>
          </a:prstGeom>
          <a:noFill/>
        </p:spPr>
      </p:pic>
      <p:pic>
        <p:nvPicPr>
          <p:cNvPr id="2050" name="Picture 2" descr="http://vselekari.com/wp-content/uploads/2017/03/shutterstock_150529304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733328" cy="2733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можно видеть на фотографии сайта, «автор» утверждает, что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папилломы – первый признак наличия паразитов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сказано в моем реферате, появление паразитов сопровождается появлением язв, воспалений, болями в животе, рвотой, аллергией.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lhow.ru/images/articles/24/246/24685/inner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94318"/>
            <a:ext cx="4572000" cy="41148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недостоверный факт о паразитах на данном сайте.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Паразиты являются главной причиной рака.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Паразиты возбуждают болезни, отравляют наш организм  продуктами своей жизнедеятельности.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амеба дизентерийная возбуждает амебиаз, разрушает ткани и раздражает слизистую кишечника.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22920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Амеба, разрушая ткани, вызывает кровотечение и питается эритроцитами.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ariafresa.net/newimages/bugs-clipart-caterpillar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869160"/>
            <a:ext cx="2262474" cy="1754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4" y="188640"/>
            <a:ext cx="2481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Паразиты живут в нашем теле, питаясь нашими  питательными веществами. Но на этом вред от них не заканчивается, продукты метаболизма паразитов отравляют наш организм. Паразиты, находящиеся в домашнем скоте, могут ухудшать качество домашних животных. Но главную опасность паразиты наносят, обитая в нашем теле. Там они могут влиять на нас, отравляя продуктами метаболизма, вызывая болезни. Паразит могут влиять и на работу ЦНС и головного мозга. Из-за их жизнедеятельности могут появляться сбои со зрениям и слухом, проблемы с нервной системой.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vseotravleniya.ru/wp-content/uploads/2017/02/ochishhenie-parazity-594x450.jpg"/>
          <p:cNvPicPr>
            <a:picLocks noChangeAspect="1" noChangeArrowheads="1"/>
          </p:cNvPicPr>
          <p:nvPr/>
        </p:nvPicPr>
        <p:blipFill>
          <a:blip r:embed="rId2" cstate="print"/>
          <a:srcRect l="14595" t="2408" r="14253" b="3672"/>
          <a:stretch>
            <a:fillRect/>
          </a:stretch>
        </p:blipFill>
        <p:spPr bwMode="auto">
          <a:xfrm>
            <a:off x="6084168" y="260648"/>
            <a:ext cx="2259632" cy="2259632"/>
          </a:xfrm>
          <a:prstGeom prst="rect">
            <a:avLst/>
          </a:prstGeom>
          <a:noFill/>
        </p:spPr>
      </p:pic>
      <p:pic>
        <p:nvPicPr>
          <p:cNvPr id="20482" name="Picture 2" descr="http://www.monstermayhem.org/forums/images/imported/2011/07/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072341" cy="23042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1880" y="0"/>
            <a:ext cx="2539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780928"/>
            <a:ext cx="7164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Паразит, в наше время, стал опасен еще больше, из-за деятельности людей, хотящих заработать денег, не прикладывая особых усилий. Сейчас интернет является общедоступным, и люди, думая, что у них паразиты, ищут информацию, способы выведения или препараты во всемирной сети. Из-за недостоверности информации, изложенной там, посетители начинают волноваться и покупать средства, продаваемые на этом сайте, следовать методикам и боятся идти к врачу.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404664"/>
            <a:ext cx="6444208" cy="557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Мяндина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 И. Медицинская паразитология [Текст]/ Г. 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Мяндина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 Москва, изд-во «Практическая медицина» - 2013г.-251 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Академик Павловский, Е. Н. Руководство по паразитологии человека с учением о переносчиках трансмиссивных болезней том I [Текст]/Е. Н.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 Москва-Ленинград, изд-во «Академии наук СССР» - 1946г.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Петровский, Б. В. Популярная медицинская энциклопедия [Текст]/Б. В. Петровский// Москва, изд-во «Советская энциклопедия» - 1987г.-703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liceumbibl.at.ua/_nw/1/818116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986" y="4509120"/>
            <a:ext cx="4333532" cy="203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osa-tv.com/wp-content/uploads/2017/03/Ochisti-organizm-ot-parazi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243736" cy="39328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84233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Благодарность моему консультанту Анне Николаевне и моему рецензенту Екатерине Андреевне.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entrylegalnurse.com/blog/wp-content/uploads/2015/09/germs-magnifying-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888652" cy="3888432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548680"/>
            <a:ext cx="73083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Мое  исследование об основных паразитических формах жизни в человеке важно потому, что с паразитами мы сталкиваемся каждый день и даже не предполагаем, как часто происходят эти встречи.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764704"/>
            <a:ext cx="74523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Целью моего исследования является изучение влияния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человека. Ответ на вопрос: насколько паразит командует своим хозяином. Опровержение или подтверждение статей из интернета об опасностях, которые хранят паразиты, с помощью достоверной, научной литературы.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arazi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645024"/>
            <a:ext cx="2752287" cy="2835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rebeccacellirealtor.com/wp-content/uploads/2013/05/Clipboard-Checklist_Blue-Checks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3861046"/>
            <a:ext cx="2808312" cy="280831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260648"/>
            <a:ext cx="83164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 помощью научной литературы следующие 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паразитизма в природе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паразитических простейших на человека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гельминтов на человека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выводы об опасности паразитических простейших и гельминтов на человека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сайты о паразитах и найти недостоверную информацию о них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общий вывод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RC6TAG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2409" y="3861048"/>
            <a:ext cx="2481591" cy="28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63367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глава: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паразитизма, а именно формы паразитизма, различия паразитов по локализации в(на) организме хозяина, по времени контакта с организмом хозяина, варианты развития этого партнерства (паразит- хозяин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Также описываются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паразитические вирусы и простейшие.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глава: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гельминтов.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глава: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Критический анализ интернет ресурса.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Заключение.  </a:t>
            </a:r>
          </a:p>
          <a:p>
            <a:pPr marL="342900" indent="-34290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Краткое содержание моего реферата.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arthtimes.org/newsimage/antibody-therapy-treat-hendra-virus-humans_2010.jpg"/>
          <p:cNvPicPr>
            <a:picLocks noChangeAspect="1" noChangeArrowheads="1"/>
          </p:cNvPicPr>
          <p:nvPr/>
        </p:nvPicPr>
        <p:blipFill>
          <a:blip r:embed="rId2" cstate="print"/>
          <a:srcRect l="5357"/>
          <a:stretch>
            <a:fillRect/>
          </a:stretch>
        </p:blipFill>
        <p:spPr bwMode="auto">
          <a:xfrm>
            <a:off x="7358865" y="5445224"/>
            <a:ext cx="1785134" cy="1412776"/>
          </a:xfrm>
          <a:prstGeom prst="rect">
            <a:avLst/>
          </a:prstGeom>
          <a:noFill/>
        </p:spPr>
      </p:pic>
      <p:pic>
        <p:nvPicPr>
          <p:cNvPr id="2050" name="Picture 2" descr="https://www.digitalquill.co.uk/wp-content/uploads/2016/09/computer-virus.jpg"/>
          <p:cNvPicPr>
            <a:picLocks noChangeAspect="1" noChangeArrowheads="1"/>
          </p:cNvPicPr>
          <p:nvPr/>
        </p:nvPicPr>
        <p:blipFill>
          <a:blip r:embed="rId3" cstate="print"/>
          <a:srcRect r="17641"/>
          <a:stretch>
            <a:fillRect/>
          </a:stretch>
        </p:blipFill>
        <p:spPr bwMode="auto">
          <a:xfrm>
            <a:off x="4860032" y="692696"/>
            <a:ext cx="3744416" cy="22732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Самые маленькие паразиты - это вирусы. Они поражают все царства организмов: растения, бактерии, животных, некоторые могут поражать другие вирусы. Вирусы-паразиты делятся на первичных, вторичных и, недавно открытый, третичных.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5699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примеру, в организме человека может паразитировать амеба. На этих амебах живут вирусы, которые носят с собой своих паразитов. Такие вирусы, сидящие на других вирусах, называются спутниками. Спутник не может сам заразить амебы и поэтому помогает более сильному вирусу.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krhealth.net/wp-content/uploads/2013/02/jh1.jpg"/>
          <p:cNvPicPr>
            <a:picLocks noChangeAspect="1" noChangeArrowheads="1"/>
          </p:cNvPicPr>
          <p:nvPr/>
        </p:nvPicPr>
        <p:blipFill>
          <a:blip r:embed="rId2" cstate="print"/>
          <a:srcRect b="2900"/>
          <a:stretch>
            <a:fillRect/>
          </a:stretch>
        </p:blipFill>
        <p:spPr bwMode="auto">
          <a:xfrm>
            <a:off x="7308304" y="4077072"/>
            <a:ext cx="1663090" cy="2636912"/>
          </a:xfrm>
          <a:prstGeom prst="rect">
            <a:avLst/>
          </a:prstGeom>
          <a:noFill/>
        </p:spPr>
      </p:pic>
      <p:pic>
        <p:nvPicPr>
          <p:cNvPr id="1026" name="Picture 2" descr="https://videouroki.net/videouroki/conspekty/bio7bespozv/8-tip-sporoviki-parazitichieskiie-prostieishiie-znachieniie-prostieishikh.files/image008.jpg"/>
          <p:cNvPicPr>
            <a:picLocks noChangeAspect="1" noChangeArrowheads="1"/>
          </p:cNvPicPr>
          <p:nvPr/>
        </p:nvPicPr>
        <p:blipFill>
          <a:blip r:embed="rId3" cstate="print"/>
          <a:srcRect r="68953"/>
          <a:stretch>
            <a:fillRect/>
          </a:stretch>
        </p:blipFill>
        <p:spPr bwMode="auto">
          <a:xfrm>
            <a:off x="323528" y="2914171"/>
            <a:ext cx="3528392" cy="3943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3071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Лямблия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Lamblia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intestinalis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</a:t>
            </a:r>
          </a:p>
          <a:p>
            <a:pPr lvl="0" algn="just"/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Giardia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lamblia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7667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Подтип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Mastigophora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Класс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Zoomastigophora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Отряд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Diplomonadida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1328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Лямблия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возбуждает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лямблиоз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Этот паразит блокирует и раздражает слизистую кишечника, из-за этого пища гниет, а не переваривается. Это приводит к интоксикации организма.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56490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 раздражает и травмирует слизистую кишечника, а его продукты метаболизма отравляют весь организм.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Широкий лентец</a:t>
            </a: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Diphyllobotrium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/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latum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91880" y="620688"/>
            <a:ext cx="475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Класс-Ленточные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Cestoda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Отряд-Pseudophyllidea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51" name="Picture 3" descr="http://biology.slovaria.ru/bes/lentochnyye-cher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7224861" cy="1884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Критический анализ интернет ресурса.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6111" t="41265" r="65935" b="35436"/>
          <a:stretch/>
        </p:blipFill>
        <p:spPr bwMode="auto">
          <a:xfrm>
            <a:off x="7236296" y="3645024"/>
            <a:ext cx="1657350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6264696" cy="3002657"/>
          </a:xfrm>
          <a:prstGeom prst="rect">
            <a:avLst/>
          </a:prstGeom>
          <a:noFill/>
        </p:spPr>
      </p:pic>
      <p:pic>
        <p:nvPicPr>
          <p:cNvPr id="1026" name="Picture 2" descr="http://gelmiton-official.ru/wp-content/uploads/2017/12/logotip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611560" y="1556792"/>
            <a:ext cx="896448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740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Павел</cp:lastModifiedBy>
  <cp:revision>56</cp:revision>
  <dcterms:created xsi:type="dcterms:W3CDTF">2018-04-17T19:28:13Z</dcterms:created>
  <dcterms:modified xsi:type="dcterms:W3CDTF">2018-04-18T22:11:53Z</dcterms:modified>
</cp:coreProperties>
</file>