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EDFC3C-1B19-4339-84A0-E0BD2BCA4F22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A4EAA-BB1D-4711-86FC-F9A5AABF207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980728"/>
            <a:ext cx="7920880" cy="19389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1875" algn="l"/>
              </a:tabLst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волонтерской деятельности в жизни молодежи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1875" algn="l"/>
              </a:tabLst>
            </a:pP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357301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Елизавета Андреевна, 10 Б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Полетаева Марина Андреевна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9399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Москва, 2018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792088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1484784"/>
            <a:ext cx="82089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исследования обусловлена тем, что в современном мире волонтерство является одной из основных форм проявления социальной активности граждан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степень влияния волонтерства на образ жизни молодых людей на примере студентов Московского государственного лингвистического университета (МГЛУ)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1124744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исследования: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волонтерская деятельность в современной России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влияние волонтерства на образ жизни молодежи (студентов МГЛУ)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исследования: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научной литературы по теме исследования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глубинного интервью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Интерпретация результатов глубинного интервью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1988840"/>
            <a:ext cx="83529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гипотеза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Волонтерская деятельность может влиять на формирование активной жизненной позиции молодежи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556792"/>
            <a:ext cx="83529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вида волонтерской деятельности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зависит эмоциональный и психический фон волонтера. </a:t>
            </a:r>
          </a:p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Волонтерская деятельность помогает молодежи найти свою цель и выбрать жизненный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хороший способ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саморазвития.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Волонтерство оказывает большое влияние на образ жизни молодежи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формирует активную жизненную позицию.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Респонденты отметили особую значимость волонтерства в их жизни.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587564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Благодаря волонтерской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респондентов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появляются авторитеты, кумиры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люди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молодежь старается равняться.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Волонтерская деятельность имеет сильное влияние на восприятие мира и мировоззрение молодого человека.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Участвуя в волонтерской деятельности, молодежь становится более активной,  уверенной, общительной и открытой.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Молодых людей вдохновляет на занятие добровольчеством то, что они могут видеть результаты своей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486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556792"/>
            <a:ext cx="82809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Волонтерская деятельность играет большую роль в жизни молодежи.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Волонтерство может являться для молодого человека, как просто хобби, так и делом всей дальнейшей жизни.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Волонтерство способно менять молодых людей: их черты характера, привычки, жизненные ценности и мировоззрение.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Занятие волонтерской деятельностью сказывается на образе жизни молодежи. Они принимают активную жизненную позицию.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молодого поколения волонтерство становится деятельностью, в которой они могут понять значимость своей помощи для общества.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95536" y="1604407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гипотеза подтвердилась.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Волонтерская деятельность влияет на образ жизни молодого поколения. На студентов Московского государственного лингвистического университета волонтерство оказывает высокую степень влияния. Оно помогает в формировании активной жизненной позиции.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486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332656"/>
            <a:ext cx="835292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литературы: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Агапов Е.П. Благотворительность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волонтерстве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современном мире/ Агапов Е.П. - Б. 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2016. -  154 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Басов Н.Ф. Социальная работа с молодежью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учеб. Пособие. 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Издательско-торговая корпорация "Дашков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К", 2012 - 250 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Добровольцы России - https://добровольцыроссии.рф (Дата и время посещения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08.12.2017г. 18:50)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Зубанов С.Г. Социальное служение в России: исторический опыт, теоретические основы, современная практика / С.Г.Зубанов.- М.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Издательство РГСУ, 2013. - 256 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Локтионова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 А. История возникновения и становления волонтерства в России // Молодой ученый. — 2012. — №8. — С. 267-269.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Фролова Ж..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Социальное волонтерство. Теория и практика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учеб. Пособие. 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 : Омега-Л, 2016. - 128 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Чумак Е. Г. Основы волонтерской деятельности: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учеб. Пособие.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 : Изд-во бюджетного учреждения Ханты мансийского автономного округа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Югры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"Методический центр развития социального обслуживания", 2016. - 60 с.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547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Лизкович</dc:creator>
  <cp:lastModifiedBy>Лизкович</cp:lastModifiedBy>
  <cp:revision>2</cp:revision>
  <dcterms:created xsi:type="dcterms:W3CDTF">2018-04-22T15:07:47Z</dcterms:created>
  <dcterms:modified xsi:type="dcterms:W3CDTF">2018-04-22T16:14:00Z</dcterms:modified>
</cp:coreProperties>
</file>