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D125-4534-48E5-AFF4-FF272C0B0CF5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BDD7D-C851-4E95-803A-AEBE351C6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0030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ПЕРВЫЕ ВЗАИМООТНОШЕНИЯ МЕЖДУ ОСМАНСКОЙ ИМПЕРИЕЙ И РУССКИМ ГОСУДАРСТВОМ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8592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Дипломное исследование на тему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285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ГБОУ Гимназия №1505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4071942"/>
            <a:ext cx="371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Муксунов К., 10 «В» класс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К.ф.н. М. Н. Гутлин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865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786322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своей дипломной работе я затронул тему русско-турецких отношений, ведь сейчас, в период сложных отношений с нашей страны с Турцией, эта тема актуальна как никогда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admnvrsk.ru/media/images/2015/12/01/9967/133416_60518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928670"/>
            <a:ext cx="5929354" cy="3804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285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643050"/>
            <a:ext cx="828680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Изложить мнения русских и турецких историков о начале отношений между русскими и турками</a:t>
            </a:r>
          </a:p>
          <a:p>
            <a:pPr lvl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Сравнить точки зрения историков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071546"/>
            <a:ext cx="7929618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Ввести в курс темы, рассказать об истории Османской империи и тюрках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Рассмотреть точки зрения турецких и русских историков на начало отношений между турками и русскими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Сравнить эти точки зрения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Определить причины современных нелегких отношений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357298"/>
            <a:ext cx="82153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Глава 1. Предыстория Османской империи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Глава 2. Мнения историков о начале взаимоотношений между турками и русскими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Мнения русских историков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Мнения турецких историков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Глава 3. Сравнения точек зрения историков на эту тему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285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knigi-tut.net/img/01-2017/28/8240-osmanskaya-imperiya-velikolepnyiy-sultan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3071834" cy="4929222"/>
          </a:xfrm>
          <a:prstGeom prst="rect">
            <a:avLst/>
          </a:prstGeom>
          <a:noFill/>
        </p:spPr>
      </p:pic>
      <p:pic>
        <p:nvPicPr>
          <p:cNvPr id="16388" name="Picture 4" descr="https://www.kitapkeyfim.com.tr/Files/urun/big/ed49e197-349f-4509-8e1f-28c12376bc3btarihboyuncaturk-rusiliskileri_m1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071546"/>
            <a:ext cx="3000397" cy="4929222"/>
          </a:xfrm>
          <a:prstGeom prst="rect">
            <a:avLst/>
          </a:prstGeom>
          <a:noFill/>
        </p:spPr>
      </p:pic>
      <p:pic>
        <p:nvPicPr>
          <p:cNvPr id="16390" name="Picture 6" descr="http://draft.hayazg.info/images/5/53/55%D0%9F%D0%B5%D1%82%D1%80%D0%BE%D1%81%D1%8F%D0%BD_%D0%AE%D1%80%D0%B8%D0%B9_%D0%90%D1%88%D0%BE%D1%82%D0%BE%D0%B2%D0%B8%D1%8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1071546"/>
            <a:ext cx="1857388" cy="2500330"/>
          </a:xfrm>
          <a:prstGeom prst="rect">
            <a:avLst/>
          </a:prstGeom>
          <a:noFill/>
        </p:spPr>
      </p:pic>
      <p:pic>
        <p:nvPicPr>
          <p:cNvPr id="16392" name="Picture 8" descr="http://www.studia-vasin.ru/media/k2/items/cache/983fb56032c1ac1b726360eae9dd3d18_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643314"/>
            <a:ext cx="185738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ИТОГИ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286256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работе мы рассмотрели и сравнили точки зрения российских и турецких источников, после чего сравнили их. Мы убедились, то что разные историки трактуют все по-своему, и оценили влияние информации на общественные мнения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116almet.ru/sites/116kzn.ru/files/styles/news-img-full/public/2015/12/Otnosheniya-RF-i-Turcii-normaliz.jpg?itok=CmxWgGn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928670"/>
            <a:ext cx="5934753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605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207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 Муксунов</dc:creator>
  <cp:lastModifiedBy>Кирилл Муксунов</cp:lastModifiedBy>
  <cp:revision>12</cp:revision>
  <dcterms:created xsi:type="dcterms:W3CDTF">2017-04-17T19:54:26Z</dcterms:created>
  <dcterms:modified xsi:type="dcterms:W3CDTF">2017-04-17T21:55:24Z</dcterms:modified>
</cp:coreProperties>
</file>