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9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63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ДИПЛОМНОЕ ИССЛЕДОВАНИЕ</a:t>
            </a:r>
            <a:br>
              <a:rPr lang="en-US" sz="4800" dirty="0"/>
            </a:br>
            <a:r>
              <a:rPr lang="en-US" sz="4800" dirty="0"/>
              <a:t>на тему:</a:t>
            </a:r>
            <a:br>
              <a:rPr lang="en-US" sz="4800" dirty="0"/>
            </a:br>
            <a:r>
              <a:rPr lang="en-US" sz="4800" dirty="0"/>
              <a:t>Реконструкция внутреннего убранства Хорезмийского дома в средние века.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930" y="427132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/>
              <a:t>Выполнила: Михайликова Евгения Алексеевна 10 класс “В”</a:t>
            </a:r>
            <a:endParaRPr lang="en-US"/>
          </a:p>
          <a:p>
            <a:pPr algn="r"/>
            <a:r>
              <a:rPr lang="en-US"/>
              <a:t>Руководитель</a:t>
            </a:r>
            <a:r>
              <a:rPr lang="ru-RU" altLang="en-US"/>
              <a:t>: </a:t>
            </a:r>
            <a:r>
              <a:rPr lang="en-US"/>
              <a:t>Малиновская Мария Владимировна </a:t>
            </a:r>
            <a:endParaRPr lang="en-US"/>
          </a:p>
          <a:p>
            <a:pPr algn="r"/>
            <a:r>
              <a:rPr lang="en-US"/>
              <a:t>Рецензент: Евдокимова Александра Алексеевна (К.ф.н. )</a:t>
            </a:r>
            <a:endParaRPr lang="en-US"/>
          </a:p>
          <a:p>
            <a:endParaRPr lang="en-US" sz="1800"/>
          </a:p>
        </p:txBody>
      </p:sp>
      <p:sp>
        <p:nvSpPr>
          <p:cNvPr id="4" name="Text Box 3"/>
          <p:cNvSpPr txBox="1"/>
          <p:nvPr/>
        </p:nvSpPr>
        <p:spPr>
          <a:xfrm>
            <a:off x="3175" y="116205"/>
            <a:ext cx="12185650" cy="91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/>
              <a:t>Департамент образования города Москвы</a:t>
            </a:r>
            <a:endParaRPr lang="ru-RU"/>
          </a:p>
          <a:p>
            <a:pPr algn="ctr"/>
            <a:r>
              <a:rPr lang="ru-RU"/>
              <a:t>Государственное бюджетное общеобразовательное учреждение города Москвы</a:t>
            </a:r>
            <a:endParaRPr lang="ru-RU"/>
          </a:p>
          <a:p>
            <a:pPr algn="ctr"/>
            <a:r>
              <a:rPr lang="ru-RU"/>
              <a:t>«Гимназия № 1505 «Московская городская педагогическая гимназия-лаборатория»»</a:t>
            </a:r>
            <a:endParaRPr lang="ru-RU"/>
          </a:p>
        </p:txBody>
      </p:sp>
      <p:sp>
        <p:nvSpPr>
          <p:cNvPr id="100" name="Text Box 99"/>
          <p:cNvSpPr txBox="1"/>
          <p:nvPr/>
        </p:nvSpPr>
        <p:spPr>
          <a:xfrm>
            <a:off x="3556000" y="63442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/>
              <a:t>Москва, 2016-2017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Список литературы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485"/>
            <a:ext cx="10327005" cy="4594860"/>
          </a:xfrm>
        </p:spPr>
        <p:txBody>
          <a:bodyPr>
            <a:normAutofit fontScale="90000"/>
          </a:bodyPr>
          <a:p>
            <a:r>
              <a:rPr lang="en-US"/>
              <a:t>Итина, М.А. К 60-летию Хорезмской экспедиции/ М. А. Итина, Л. М. Левина, Е. Е. Неразик, Ю. А. Рапопорт //журнал “Этнографическое обозрение” - 1996.№6. - 33с.</a:t>
            </a:r>
            <a:endParaRPr lang="en-US"/>
          </a:p>
          <a:p>
            <a:r>
              <a:rPr lang="en-US"/>
              <a:t>Толстов, С.П. Труды Хорезмской Археолого-Этнографической экспедиции т.1/под ред.:С.П. Толстова, Т.А. Жданко - Москва: изд-во академии наук СССР, 1952. - 652с.</a:t>
            </a:r>
            <a:endParaRPr lang="en-US"/>
          </a:p>
          <a:p>
            <a:r>
              <a:rPr lang="en-US"/>
              <a:t>Толстов, С.П. По следам древнехорезмийских цивилизаций/С.П.Толстов - Москва, Ленинград :Издательство академии наук СССР,1948.-331с.</a:t>
            </a:r>
            <a:endParaRPr lang="en-US"/>
          </a:p>
          <a:p>
            <a:r>
              <a:rPr lang="en-US"/>
              <a:t>Неразик, Е.Е. Сельское жилище в Хорезме(I - XIV ВВ.)/ под ред.:С.П.Толстова - Москва: Издательство “Наука” главна редакция восточной литературы, 1976.-257с.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777240" y="888365"/>
            <a:ext cx="10761980" cy="4486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Выражаю благодарность </a:t>
            </a:r>
            <a:r>
              <a:rPr lang="ru-RU" altLang="en-US" sz="4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Малиновской Марии Владимировне и Евдокимовой Александре Алексеевне </a:t>
            </a:r>
            <a:r>
              <a:rPr lang="en-US" sz="4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плодотворную совместную работу и открытие новых горизонтов в мире истории</a:t>
            </a:r>
            <a:r>
              <a:rPr lang="ru-RU" altLang="en-US" sz="4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altLang="en-US" sz="4800" b="1" i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marL="0" indent="0"/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Цель исследования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565" y="3140075"/>
            <a:ext cx="10515600" cy="1176020"/>
          </a:xfrm>
        </p:spPr>
        <p:txBody>
          <a:bodyPr/>
          <a:p>
            <a:pPr marL="0" indent="0">
              <a:buNone/>
            </a:pPr>
            <a:r>
              <a:rPr lang="ru-RU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исследования</a:t>
            </a:r>
            <a:endParaRPr lang="ru-RU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1428115"/>
            <a:ext cx="8010525" cy="1193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600">
                <a:sym typeface="+mn-ea"/>
              </a:rPr>
              <a:t>Реконструкция внутреннего убранства хорезмийского дома</a:t>
            </a:r>
            <a:endParaRPr lang="ru-RU" altLang="en-US" sz="3600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38200" y="4004945"/>
            <a:ext cx="10514965" cy="1193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600">
                <a:sym typeface="+mn-ea"/>
              </a:rPr>
              <a:t>Исследование имеющихся источников </a:t>
            </a:r>
            <a:endParaRPr lang="ru-RU" altLang="en-US" sz="3600">
              <a:sym typeface="+mn-ea"/>
            </a:endParaRP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600">
                <a:sym typeface="+mn-ea"/>
              </a:rPr>
              <a:t>Теоретическая разработка макета жилища</a:t>
            </a:r>
            <a:endParaRPr lang="ru-RU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325563"/>
          </a:xfrm>
        </p:spPr>
        <p:txBody>
          <a:bodyPr/>
          <a:p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Актуальность исследования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7380"/>
            <a:ext cx="10515600" cy="888365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v"/>
            </a:pPr>
            <a:r>
              <a:rPr lang="ru-RU" altLang="en-US" sz="3600"/>
              <a:t>Подобное исследование в гимназии происходит впервые</a:t>
            </a:r>
            <a:endParaRPr lang="ru-RU" alt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838200" y="3435985"/>
            <a:ext cx="10515600" cy="767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Проблема исследования</a:t>
            </a:r>
            <a:endParaRPr lang="ru-RU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4343400"/>
            <a:ext cx="10515600" cy="1193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600">
                <a:sym typeface="+mn-ea"/>
              </a:rPr>
              <a:t>Отсутствие сопроводительного материала - отчетов, дневников к экспонатам музея</a:t>
            </a:r>
            <a:endParaRPr lang="ru-RU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80" y="365125"/>
            <a:ext cx="10515600" cy="1325563"/>
          </a:xfrm>
        </p:spPr>
        <p:txBody>
          <a:bodyPr/>
          <a:p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История Хорезма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Picture 8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48250" y="1037590"/>
            <a:ext cx="6830695" cy="5056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360680" y="1414145"/>
            <a:ext cx="4531995" cy="4483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Дарий I — персидский царь из династии Ахеменидов, правивший в 522—486 годах до н. э. </a:t>
            </a:r>
            <a:r>
              <a:rPr lang="ru-RU" altLang="en-US" sz="2400"/>
              <a:t>Царь следующих стран</a:t>
            </a:r>
            <a:r>
              <a:rPr lang="en-US" sz="2400"/>
              <a:t>: Персия, Элам, Вавилония, Ассирия, Аравия, Египет, </a:t>
            </a:r>
            <a:r>
              <a:rPr lang="ru-RU" altLang="en-US" sz="2400"/>
              <a:t>(</a:t>
            </a:r>
            <a:r>
              <a:rPr lang="en-US" sz="2400"/>
              <a:t>страны у моря</a:t>
            </a:r>
            <a:r>
              <a:rPr lang="ru-RU" altLang="en-US" sz="2400"/>
              <a:t>)</a:t>
            </a:r>
            <a:r>
              <a:rPr lang="en-US" sz="2400"/>
              <a:t>, Лидия, Иония, Мидия, Армения, Каппадокия, Парфия, Дрангиана, Арейя, Хорезм, Бактрия, Согдиана, Гайдара, Сака, Саттагидия, Арахозия, Мака: всего 23 страны. 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4475" y="2823845"/>
            <a:ext cx="6623050" cy="39801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18715" y="88900"/>
            <a:ext cx="9773920" cy="3683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5400" y="88900"/>
            <a:ext cx="6091555" cy="3682365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05"/>
            <a:ext cx="10515600" cy="1325563"/>
          </a:xfrm>
        </p:spPr>
        <p:txBody>
          <a:bodyPr/>
          <a:p>
            <a:pPr algn="ctr"/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Реконструкция внешнего облика дома </a:t>
            </a:r>
            <a:endParaRPr lang="ru-RU" altLang="en-US">
              <a:latin typeface="+mn-lt"/>
            </a:endParaRPr>
          </a:p>
        </p:txBody>
      </p:sp>
      <p:pic>
        <p:nvPicPr>
          <p:cNvPr id="3" name="Content Placeholder 2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4135" y="1424305"/>
            <a:ext cx="8670925" cy="4825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6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Внутреннее убранство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Picture 36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17645" y="3082290"/>
            <a:ext cx="4876800" cy="324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" y="3515995"/>
            <a:ext cx="3574415" cy="2813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7" descr="trit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27095" y="1277620"/>
            <a:ext cx="1905000" cy="2340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9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1277620"/>
            <a:ext cx="2984500" cy="233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33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095" y="1277620"/>
            <a:ext cx="3655695" cy="2340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0" name="Picture 1073742849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445" y="1277620"/>
            <a:ext cx="2840355" cy="5052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Тунчи              Хум                     Бадья</a:t>
            </a:r>
            <a:endParaRPr lang="ru-RU" altLang="en-US"/>
          </a:p>
        </p:txBody>
      </p:sp>
      <p:pic>
        <p:nvPicPr>
          <p:cNvPr id="1073742851" name="Content Placeholder 1073742850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936750"/>
            <a:ext cx="3203575" cy="4351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photo_2014101111214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1775" y="1936750"/>
            <a:ext cx="3577590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365" y="1936750"/>
            <a:ext cx="3735070" cy="4351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70180"/>
            <a:ext cx="10515600" cy="1325563"/>
          </a:xfrm>
        </p:spPr>
        <p:txBody>
          <a:bodyPr/>
          <a:p>
            <a:pPr algn="ctr"/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lt"/>
              </a:rPr>
              <a:t>Заключение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490" y="1229360"/>
            <a:ext cx="10989945" cy="4947920"/>
          </a:xfrm>
        </p:spPr>
        <p:txBody>
          <a:bodyPr>
            <a:normAutofit fontScale="90000"/>
          </a:bodyPr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</a:t>
            </a:r>
            <a:r>
              <a:rPr lang="en-US" sz="3600"/>
              <a:t>Данная работа важна в первую очередь для музея, так как она позволит создать экспозицию, посвященную быту хорезмийцев.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	Несмотря на то, что нам не удалось сконструировать сам макет из-за неправильного распределения времени и огромного количества материала, мы смогли описать ход его моделирования с примерами материалов и объяснениями, почему мы взяли тот или иной материал.</a:t>
            </a:r>
            <a:r>
              <a:rPr lang="en-US"/>
              <a:t> </a:t>
            </a:r>
            <a:endParaRPr lang="en-US"/>
          </a:p>
          <a:p>
            <a:pPr marL="0" indent="0">
              <a:buNone/>
            </a:pPr>
            <a:r>
              <a:rPr lang="en-US"/>
              <a:t>	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2410</Words>
  <Application>WPS Presentation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Wingdings</vt:lpstr>
      <vt:lpstr>Calibri Light</vt:lpstr>
      <vt:lpstr>Calibri</vt:lpstr>
      <vt:lpstr>Microsoft YaHei</vt:lpstr>
      <vt:lpstr>Office Theme</vt:lpstr>
      <vt:lpstr>ДИПЛОМНОЕ ИССЛЕДОВАНИЕ на тему: Реконструкция внутреннего убранства Хорезмийского дома в средние века.</vt:lpstr>
      <vt:lpstr>Цель исследования</vt:lpstr>
      <vt:lpstr>Актуальность исследования</vt:lpstr>
      <vt:lpstr>История Хорезма</vt:lpstr>
      <vt:lpstr>PowerPoint 演示文稿</vt:lpstr>
      <vt:lpstr>Реконструкция внешней оболочки</vt:lpstr>
      <vt:lpstr>Внутреннее убранство</vt:lpstr>
      <vt:lpstr>Тунчи              Хум                     Бадья</vt:lpstr>
      <vt:lpstr>PowerPoint 演示文稿</vt:lpstr>
      <vt:lpstr>Список литературы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ДИПЛОМНОЕ ИССЛЕДОВАНИЕ на тему: Реконструкция внутреннего убранства Хорезмийского дома в средние века.</dc:title>
  <dc:creator>Евгения Михайликова</dc:creator>
  <cp:lastModifiedBy>евгения</cp:lastModifiedBy>
  <cp:revision>4</cp:revision>
  <dcterms:created xsi:type="dcterms:W3CDTF">2017-04-17T19:32:00Z</dcterms:created>
  <dcterms:modified xsi:type="dcterms:W3CDTF">2017-04-18T14:06:39Z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