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t="-12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DFAC-00C0-4D8B-B5D4-06A9917F8C2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DA44-9E11-4521-AF2A-A7E334D72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285728"/>
            <a:ext cx="9715568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Безграничные игры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312968" cy="2971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диплома: </a:t>
            </a:r>
          </a:p>
          <a:p>
            <a:pPr algn="r"/>
            <a:r>
              <a:rPr lang="ru-RU" sz="5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Никитина Анна</a:t>
            </a:r>
          </a:p>
          <a:p>
            <a:pPr algn="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Руководитель: </a:t>
            </a:r>
          </a:p>
          <a:p>
            <a:pPr algn="r"/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Рогинский Е.О.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vH0PZ60m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805538" cy="465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Задачи</a:t>
            </a: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Классификации игр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Игры с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точки зрения психологии и 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социологии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еория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 конечных и бесконечных играх 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 Карса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Трансформационные игры, их отличия от остальных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Создание трансформационных игр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 Тамболия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мысл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настольных 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 с точки зрения их создателей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214290"/>
            <a:ext cx="92869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Классификация игр</a:t>
            </a:r>
            <a:endParaRPr kumimoji="0" lang="ru-RU" sz="9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g2T0tQniiN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8331884" cy="487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Игры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1556792"/>
            <a:ext cx="1440160" cy="504056"/>
          </a:xfrm>
          <a:prstGeom prst="straightConnector1">
            <a:avLst/>
          </a:prstGeom>
          <a:ln w="34925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8104" y="1556792"/>
            <a:ext cx="1368152" cy="576064"/>
          </a:xfrm>
          <a:prstGeom prst="straightConnector1">
            <a:avLst/>
          </a:prstGeom>
          <a:ln w="34925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568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Конечные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198884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Бесконечные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Annapuant\AppData\Local\Microsoft\Windows\Temporary Internet Files\Content.IE5\B98JSOB2\MC9004282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1259632" cy="1634423"/>
          </a:xfrm>
          <a:prstGeom prst="rect">
            <a:avLst/>
          </a:prstGeom>
          <a:noFill/>
        </p:spPr>
      </p:pic>
      <p:pic>
        <p:nvPicPr>
          <p:cNvPr id="1028" name="Picture 4" descr="C:\Users\Annapuant\AppData\Local\Microsoft\Windows\Temporary Internet Files\Content.IE5\RLKNHBZZ\MC9002819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71744"/>
            <a:ext cx="1593296" cy="1509226"/>
          </a:xfrm>
          <a:prstGeom prst="rect">
            <a:avLst/>
          </a:prstGeom>
          <a:noFill/>
        </p:spPr>
      </p:pic>
      <p:pic>
        <p:nvPicPr>
          <p:cNvPr id="1029" name="Picture 5" descr="C:\Users\Annapuant\AppData\Local\Microsoft\Windows\Temporary Internet Files\Content.IE5\B98JSOB2\MM90030055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357826"/>
            <a:ext cx="1656184" cy="1276905"/>
          </a:xfrm>
          <a:prstGeom prst="rect">
            <a:avLst/>
          </a:prstGeom>
          <a:noFill/>
        </p:spPr>
      </p:pic>
      <p:pic>
        <p:nvPicPr>
          <p:cNvPr id="1030" name="Picture 6" descr="C:\Users\Annapuant\AppData\Local\Microsoft\Windows\Temporary Internet Files\Content.IE5\P5O91O18\MC9004151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00504"/>
            <a:ext cx="1500670" cy="1323712"/>
          </a:xfrm>
          <a:prstGeom prst="rect">
            <a:avLst/>
          </a:prstGeom>
          <a:noFill/>
        </p:spPr>
      </p:pic>
      <p:pic>
        <p:nvPicPr>
          <p:cNvPr id="1031" name="Picture 7" descr="C:\Users\Annapuant\AppData\Local\Microsoft\Windows\Temporary Internet Files\Content.IE5\RLKNHBZZ\MC9004400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869160"/>
            <a:ext cx="1152713" cy="1368152"/>
          </a:xfrm>
          <a:prstGeom prst="rect">
            <a:avLst/>
          </a:prstGeom>
          <a:noFill/>
        </p:spPr>
      </p:pic>
      <p:pic>
        <p:nvPicPr>
          <p:cNvPr id="23" name="Рисунок 22" descr="nbHvjFzGp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572000" y="3140968"/>
            <a:ext cx="427450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05472"/>
            <a:ext cx="9144000" cy="475252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Наличие или отсутствие победителя и выигрыша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завершение или продолжение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неизменны или должны изменяться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Жизнь внутри границ или игра с границами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Серьезность или шутливость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Источник силы извне или внутри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Трата или создание времени</a:t>
            </a:r>
          </a:p>
          <a:p>
            <a:pPr marL="0" lvl="0" indent="0">
              <a:spcBef>
                <a:spcPts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Стремление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бессмертию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или возрождению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28604"/>
            <a:ext cx="85725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5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MV Boli" pitchFamily="2" charset="0"/>
              </a:rPr>
              <a:t>Конечные</a:t>
            </a:r>
            <a:r>
              <a:rPr lang="ru-RU" sz="9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MV Boli" pitchFamily="2" charset="0"/>
              </a:rPr>
              <a:t> </a:t>
            </a:r>
            <a:r>
              <a:rPr lang="ru-RU" sz="6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MV Boli" pitchFamily="2" charset="0"/>
              </a:rPr>
              <a:t>или      					</a:t>
            </a:r>
            <a:r>
              <a:rPr lang="ru-RU" sz="95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MV Boli" pitchFamily="2" charset="0"/>
              </a:rPr>
              <a:t>бесконечные</a:t>
            </a:r>
            <a:endParaRPr kumimoji="0" lang="ru-RU" sz="9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4377_110519140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2376264" cy="1675266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103585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371600" marR="0" lvl="0" indent="-1371600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5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Трансформационные 							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игры</a:t>
            </a:r>
            <a:endParaRPr kumimoji="0" lang="ru-RU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aa021144ac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869160"/>
            <a:ext cx="2352972" cy="1767344"/>
          </a:xfrm>
          <a:prstGeom prst="rect">
            <a:avLst/>
          </a:prstGeom>
        </p:spPr>
      </p:pic>
      <p:pic>
        <p:nvPicPr>
          <p:cNvPr id="7" name="Рисунок 6" descr="Map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242" y="1628800"/>
            <a:ext cx="3589999" cy="5040560"/>
          </a:xfrm>
          <a:prstGeom prst="rect">
            <a:avLst/>
          </a:prstGeom>
        </p:spPr>
      </p:pic>
      <p:pic>
        <p:nvPicPr>
          <p:cNvPr id="8" name="Рисунок 7" descr="генези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156549"/>
            <a:ext cx="2346476" cy="2224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876" y="1928802"/>
            <a:ext cx="4176464" cy="172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100"/>
              </a:lnSpc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Психологические</a:t>
            </a:r>
          </a:p>
          <a:p>
            <a:pPr algn="r">
              <a:lnSpc>
                <a:spcPts val="4100"/>
              </a:lnSpc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настольные </a:t>
            </a:r>
          </a:p>
          <a:p>
            <a:pPr algn="r">
              <a:lnSpc>
                <a:spcPts val="4100"/>
              </a:lnSpc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till Time Cyr" pitchFamily="66" charset="-52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85850" y="857232"/>
            <a:ext cx="1064423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«Истина не скрыта, мы просто ее не замечали…»</a:t>
            </a:r>
          </a:p>
          <a:p>
            <a:pPr marL="0" marR="0" lvl="0" indent="0" algn="ctr" defTabSz="914400" rtl="0" eaLnBrk="1" fontAlgn="auto" latinLnBrk="0" hangingPunct="1">
              <a:lnSpc>
                <a:spcPts val="8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(с) </a:t>
            </a:r>
            <a:r>
              <a:rPr kumimoji="0" lang="en-US" sz="6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Yasha</a:t>
            </a:r>
            <a:r>
              <a:rPr kumimoji="0" lang="en-US" sz="6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Marshall</a:t>
            </a:r>
            <a:endParaRPr kumimoji="0" lang="ru-RU" sz="6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28726" y="214290"/>
            <a:ext cx="108585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Список литературы</a:t>
            </a:r>
            <a:endParaRPr kumimoji="0" lang="ru-RU" sz="9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752528"/>
          </a:xfrm>
        </p:spPr>
        <p:txBody>
          <a:bodyPr>
            <a:noAutofit/>
          </a:bodyPr>
          <a:lstStyle/>
          <a:p>
            <a:pPr lvl="0"/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Д.Карс «Конечные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бесконечные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игры»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И.М.Асанова, С.О.Дерябина, В.В.Игнатьева.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«Организация </a:t>
            </a:r>
            <a:r>
              <a:rPr lang="ru-RU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культурно-досуговой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деятельности»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Т.П.Авдулова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«Психология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игры, современный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подход»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Эрик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Берн «Люди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которые играют в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игры»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Тимоти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Голви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«Работа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как внутренняя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игра»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ЯшаМаршалл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Критическая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статья к книге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 Карса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порталы трансформационных игр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Yasha Marshall. The Background Symbols.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Информация, полученная на конференции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197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Безграничные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Безграничные игры</dc:title>
  <dc:creator>Annapuant</dc:creator>
  <cp:lastModifiedBy>10-1</cp:lastModifiedBy>
  <cp:revision>29</cp:revision>
  <dcterms:created xsi:type="dcterms:W3CDTF">2013-12-17T11:51:27Z</dcterms:created>
  <dcterms:modified xsi:type="dcterms:W3CDTF">2013-12-19T07:03:03Z</dcterms:modified>
</cp:coreProperties>
</file>