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63" r:id="rId7"/>
  </p:sldIdLst>
  <p:sldSz cx="9144000" cy="6858000" type="screen4x3"/>
  <p:notesSz cx="6858000" cy="9144000"/>
  <p:defaultTextStyle>
    <a:lvl1pPr>
      <a:defRPr>
        <a:latin typeface="Arial"/>
        <a:ea typeface="Arial"/>
        <a:cs typeface="Arial"/>
        <a:sym typeface="Arial"/>
      </a:defRPr>
    </a:lvl1pPr>
    <a:lvl2pPr indent="457200">
      <a:defRPr>
        <a:latin typeface="Arial"/>
        <a:ea typeface="Arial"/>
        <a:cs typeface="Arial"/>
        <a:sym typeface="Arial"/>
      </a:defRPr>
    </a:lvl2pPr>
    <a:lvl3pPr indent="914400">
      <a:defRPr>
        <a:latin typeface="Arial"/>
        <a:ea typeface="Arial"/>
        <a:cs typeface="Arial"/>
        <a:sym typeface="Arial"/>
      </a:defRPr>
    </a:lvl3pPr>
    <a:lvl4pPr indent="1371600">
      <a:defRPr>
        <a:latin typeface="Arial"/>
        <a:ea typeface="Arial"/>
        <a:cs typeface="Arial"/>
        <a:sym typeface="Arial"/>
      </a:defRPr>
    </a:lvl4pPr>
    <a:lvl5pPr indent="1828800">
      <a:defRPr>
        <a:latin typeface="Arial"/>
        <a:ea typeface="Arial"/>
        <a:cs typeface="Arial"/>
        <a:sym typeface="Arial"/>
      </a:defRPr>
    </a:lvl5pPr>
    <a:lvl6pPr indent="2286000">
      <a:defRPr>
        <a:latin typeface="Arial"/>
        <a:ea typeface="Arial"/>
        <a:cs typeface="Arial"/>
        <a:sym typeface="Arial"/>
      </a:defRPr>
    </a:lvl6pPr>
    <a:lvl7pPr indent="2743200">
      <a:defRPr>
        <a:latin typeface="Arial"/>
        <a:ea typeface="Arial"/>
        <a:cs typeface="Arial"/>
        <a:sym typeface="Arial"/>
      </a:defRPr>
    </a:lvl7pPr>
    <a:lvl8pPr indent="3200400">
      <a:defRPr>
        <a:latin typeface="Arial"/>
        <a:ea typeface="Arial"/>
        <a:cs typeface="Arial"/>
        <a:sym typeface="Arial"/>
      </a:defRPr>
    </a:lvl8pPr>
    <a:lvl9pPr indent="3657600">
      <a:defRPr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6D6D6"/>
          </a:solidFill>
        </a:fill>
      </a:tcStyle>
    </a:wholeTbl>
    <a:band2H>
      <a:tcTxStyle/>
      <a:tcStyle>
        <a:tcBdr/>
        <a:fill>
          <a:solidFill>
            <a:srgbClr val="ECECEC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A7A7A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A7A7A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A7A7A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3E3"/>
          </a:solidFill>
        </a:fill>
      </a:tcStyle>
    </a:wholeTbl>
    <a:band2H>
      <a:tcTxStyle/>
      <a:tcStyle>
        <a:tcBdr/>
        <a:fill>
          <a:solidFill>
            <a:srgbClr val="E9EAF2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26DB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26DB0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26DB0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5E4DB"/>
          </a:solidFill>
        </a:fill>
      </a:tcStyle>
    </a:wholeTbl>
    <a:band2H>
      <a:tcTxStyle/>
      <a:tcStyle>
        <a:tcBdr/>
        <a:fill>
          <a:solidFill>
            <a:srgbClr val="F2F2EE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4B392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4B392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4B392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A7A7A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A7A7A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457200" y="228598"/>
            <a:ext cx="7772400" cy="4572002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8800" spc="-79">
                <a:solidFill>
                  <a:srgbClr val="000000"/>
                </a:solidFill>
              </a:defRPr>
            </a:lvl1pPr>
          </a:lstStyle>
          <a:p>
            <a:pPr lvl="0">
              <a:defRPr sz="1800" b="0" cap="none" spc="0"/>
            </a:pPr>
            <a:r>
              <a:rPr sz="8800" b="1" cap="all" spc="-79"/>
              <a:t>Образец заголовка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457200" y="4800600"/>
            <a:ext cx="6858000" cy="2057400"/>
          </a:xfrm>
          <a:prstGeom prst="rect">
            <a:avLst/>
          </a:prstGeom>
        </p:spPr>
        <p:txBody>
          <a:bodyPr/>
          <a:lstStyle>
            <a:lvl1pPr>
              <a:defRPr b="1" cap="all" spc="120">
                <a:solidFill>
                  <a:srgbClr val="D1282E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 lvl="0">
              <a:defRPr sz="1800" b="0" cap="none" spc="0">
                <a:solidFill>
                  <a:srgbClr val="000000"/>
                </a:solidFill>
              </a:defRPr>
            </a:pPr>
            <a:r>
              <a:rPr sz="2000" b="1" cap="all" spc="120">
                <a:solidFill>
                  <a:srgbClr val="D1282E"/>
                </a:solidFill>
              </a:rPr>
              <a:t>Образец подзаголовка</a:t>
            </a:r>
          </a:p>
        </p:txBody>
      </p:sp>
      <p:sp>
        <p:nvSpPr>
          <p:cNvPr id="10" name="Shape 10"/>
          <p:cNvSpPr/>
          <p:nvPr/>
        </p:nvSpPr>
        <p:spPr>
          <a:xfrm>
            <a:off x="9001124" y="4846320"/>
            <a:ext cx="142877" cy="2011680"/>
          </a:xfrm>
          <a:prstGeom prst="rect">
            <a:avLst/>
          </a:prstGeom>
          <a:solidFill>
            <a:srgbClr val="D1282E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9001124" y="-1"/>
            <a:ext cx="142877" cy="4846322"/>
          </a:xfrm>
          <a:prstGeom prst="rect">
            <a:avLst/>
          </a:prstGeom>
          <a:solidFill/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457200" y="0"/>
            <a:ext cx="5791200" cy="1524319"/>
          </a:xfrm>
          <a:prstGeom prst="rect">
            <a:avLst/>
          </a:prstGeom>
        </p:spPr>
        <p:txBody>
          <a:bodyPr/>
          <a:lstStyle/>
          <a:p>
            <a:pPr lvl="0">
              <a:defRPr sz="1800" b="0" cap="none" spc="0">
                <a:solidFill>
                  <a:srgbClr val="000000"/>
                </a:solidFill>
              </a:defRPr>
            </a:pPr>
            <a:r>
              <a:rPr sz="3600" b="1" cap="all" spc="-60">
                <a:solidFill>
                  <a:srgbClr val="D1282E"/>
                </a:solidFill>
              </a:rPr>
              <a:t>Образец заголовка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51054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Образец текста</a:t>
            </a:r>
          </a:p>
          <a:p>
            <a:pPr lvl="1">
              <a:defRPr sz="1800"/>
            </a:pPr>
            <a:r>
              <a:rPr sz="2000"/>
              <a:t>Второй уровень</a:t>
            </a:r>
          </a:p>
          <a:p>
            <a:pPr lvl="2">
              <a:defRPr sz="1800"/>
            </a:pPr>
            <a:r>
              <a:rPr sz="2000"/>
              <a:t>Третий уровень</a:t>
            </a:r>
          </a:p>
          <a:p>
            <a:pPr lvl="3">
              <a:defRPr sz="1800"/>
            </a:pPr>
            <a:r>
              <a:rPr sz="2000"/>
              <a:t>Четвертый уровень</a:t>
            </a:r>
          </a:p>
          <a:p>
            <a:pPr lvl="4">
              <a:defRPr sz="1800"/>
            </a:pPr>
            <a:r>
              <a:rPr sz="2000"/>
              <a:t>Пятый уровень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 cap="none" spc="0">
                <a:solidFill>
                  <a:srgbClr val="000000"/>
                </a:solidFill>
              </a:defRPr>
            </a:pPr>
            <a:r>
              <a:rPr sz="3600" b="1" cap="all" spc="-60">
                <a:solidFill>
                  <a:srgbClr val="D1282E"/>
                </a:solidFill>
              </a:rPr>
              <a:t>Образец заголовка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Образец текста</a:t>
            </a:r>
          </a:p>
          <a:p>
            <a:pPr lvl="1">
              <a:defRPr sz="1800"/>
            </a:pPr>
            <a:r>
              <a:rPr sz="2000"/>
              <a:t>Второй уровень</a:t>
            </a:r>
          </a:p>
          <a:p>
            <a:pPr lvl="2">
              <a:defRPr sz="1800"/>
            </a:pPr>
            <a:r>
              <a:rPr sz="2000"/>
              <a:t>Третий уровень</a:t>
            </a:r>
          </a:p>
          <a:p>
            <a:pPr lvl="3">
              <a:defRPr sz="1800"/>
            </a:pPr>
            <a:r>
              <a:rPr sz="2000"/>
              <a:t>Четвертый уровень</a:t>
            </a:r>
          </a:p>
          <a:p>
            <a:pPr lvl="4">
              <a:defRPr sz="1800"/>
            </a:pPr>
            <a:r>
              <a:rPr sz="2000"/>
              <a:t>Пятый уровень</a:t>
            </a:r>
          </a:p>
        </p:txBody>
      </p:sp>
      <p:sp>
        <p:nvSpPr>
          <p:cNvPr id="51" name="Shape 5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457200" y="0"/>
            <a:ext cx="5791200" cy="1524319"/>
          </a:xfrm>
          <a:prstGeom prst="rect">
            <a:avLst/>
          </a:prstGeom>
        </p:spPr>
        <p:txBody>
          <a:bodyPr/>
          <a:lstStyle/>
          <a:p>
            <a:pPr lvl="0">
              <a:defRPr sz="1800" b="0" cap="none" spc="0">
                <a:solidFill>
                  <a:srgbClr val="000000"/>
                </a:solidFill>
              </a:defRPr>
            </a:pPr>
            <a:r>
              <a:rPr sz="3600" b="1" cap="all" spc="-60">
                <a:solidFill>
                  <a:srgbClr val="D1282E"/>
                </a:solidFill>
              </a:rPr>
              <a:t>Образец заголовка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51054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000"/>
              <a:t>Образец текста</a:t>
            </a:r>
          </a:p>
          <a:p>
            <a:pPr lvl="1">
              <a:defRPr sz="1800"/>
            </a:pPr>
            <a:r>
              <a:rPr sz="2000"/>
              <a:t>Второй уровень</a:t>
            </a:r>
          </a:p>
          <a:p>
            <a:pPr lvl="2">
              <a:defRPr sz="1800"/>
            </a:pPr>
            <a:r>
              <a:rPr sz="2000"/>
              <a:t>Третий уровень</a:t>
            </a:r>
          </a:p>
          <a:p>
            <a:pPr lvl="3">
              <a:defRPr sz="1800"/>
            </a:pPr>
            <a:r>
              <a:rPr sz="2000"/>
              <a:t>Четвертый уровень</a:t>
            </a:r>
          </a:p>
          <a:p>
            <a:pPr lvl="4">
              <a:defRPr sz="1800"/>
            </a:pPr>
            <a:r>
              <a:rPr sz="2000"/>
              <a:t>Пятый уровень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457200" y="1295400"/>
            <a:ext cx="7772400" cy="4625975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sz="8800" spc="-79">
                <a:solidFill>
                  <a:srgbClr val="000000"/>
                </a:solidFill>
              </a:defRPr>
            </a:lvl1pPr>
          </a:lstStyle>
          <a:p>
            <a:pPr lvl="0">
              <a:defRPr sz="1800" b="0" cap="none" spc="0"/>
            </a:pPr>
            <a:r>
              <a:rPr sz="8800" b="1" cap="all" spc="-79"/>
              <a:t>Образец заголовка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457200" y="0"/>
            <a:ext cx="7772400" cy="1295401"/>
          </a:xfrm>
          <a:prstGeom prst="rect">
            <a:avLst/>
          </a:prstGeom>
        </p:spPr>
        <p:txBody>
          <a:bodyPr anchor="b"/>
          <a:lstStyle>
            <a:lvl1pPr>
              <a:defRPr b="1" cap="all" spc="120">
                <a:solidFill>
                  <a:srgbClr val="D1282E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 lvl="0">
              <a:defRPr sz="1800" b="0" cap="none" spc="0">
                <a:solidFill>
                  <a:srgbClr val="000000"/>
                </a:solidFill>
              </a:defRPr>
            </a:pPr>
            <a:r>
              <a:rPr sz="2000" b="1" cap="all" spc="120">
                <a:solidFill>
                  <a:srgbClr val="D1282E"/>
                </a:solidFill>
              </a:rPr>
              <a:t>Образец текста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457200" y="0"/>
            <a:ext cx="5791200" cy="1524319"/>
          </a:xfrm>
          <a:prstGeom prst="rect">
            <a:avLst/>
          </a:prstGeom>
        </p:spPr>
        <p:txBody>
          <a:bodyPr/>
          <a:lstStyle/>
          <a:p>
            <a:pPr lvl="0">
              <a:defRPr sz="1800" b="0" cap="none" spc="0">
                <a:solidFill>
                  <a:srgbClr val="000000"/>
                </a:solidFill>
              </a:defRPr>
            </a:pPr>
            <a:r>
              <a:rPr sz="3600" b="1" cap="all" spc="-60">
                <a:solidFill>
                  <a:srgbClr val="D1282E"/>
                </a:solidFill>
              </a:rPr>
              <a:t>Образец заголовка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1630679" y="1574800"/>
            <a:ext cx="3291842" cy="5283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487680" indent="-213360">
              <a:defRPr sz="2800"/>
            </a:lvl2pPr>
            <a:lvl3pPr marL="1234439" indent="-320039">
              <a:defRPr sz="2800"/>
            </a:lvl3pPr>
            <a:lvl4pPr marL="1727200" indent="-355600">
              <a:defRPr sz="2800"/>
            </a:lvl4pPr>
            <a:lvl5pPr marL="2184400" indent="-355600"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457200" y="0"/>
            <a:ext cx="5791200" cy="1524319"/>
          </a:xfrm>
          <a:prstGeom prst="rect">
            <a:avLst/>
          </a:prstGeom>
        </p:spPr>
        <p:txBody>
          <a:bodyPr/>
          <a:lstStyle/>
          <a:p>
            <a:pPr lvl="0">
              <a:defRPr sz="1800" b="0" cap="none" spc="0">
                <a:solidFill>
                  <a:srgbClr val="000000"/>
                </a:solidFill>
              </a:defRPr>
            </a:pPr>
            <a:r>
              <a:rPr sz="3600" b="1" cap="all" spc="-60">
                <a:solidFill>
                  <a:srgbClr val="D1282E"/>
                </a:solidFill>
              </a:rPr>
              <a:t>Образец заголовка</a:t>
            </a:r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1627632" y="1524318"/>
            <a:ext cx="3291841" cy="688212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1800" b="1" cap="all" spc="10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 lvl="0">
              <a:defRPr b="0" cap="none" spc="0"/>
            </a:pPr>
            <a:r>
              <a:rPr b="1" cap="all" spc="100"/>
              <a:t>Образец текста</a:t>
            </a:r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457200" y="0"/>
            <a:ext cx="5791200" cy="1524319"/>
          </a:xfrm>
          <a:prstGeom prst="rect">
            <a:avLst/>
          </a:prstGeom>
        </p:spPr>
        <p:txBody>
          <a:bodyPr/>
          <a:lstStyle/>
          <a:p>
            <a:pPr lvl="0">
              <a:defRPr sz="1800" b="0" cap="none" spc="0">
                <a:solidFill>
                  <a:srgbClr val="000000"/>
                </a:solidFill>
              </a:defRPr>
            </a:pPr>
            <a:r>
              <a:rPr sz="3600" b="1" cap="all" spc="-60">
                <a:solidFill>
                  <a:srgbClr val="D1282E"/>
                </a:solidFill>
              </a:rPr>
              <a:t>Образец заголовка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3575050" y="1600200"/>
            <a:ext cx="511175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483325" indent="-209005">
              <a:spcBef>
                <a:spcPts val="700"/>
              </a:spcBef>
              <a:defRPr sz="3200"/>
            </a:lvl2pPr>
            <a:lvl3pPr marL="1219200" indent="-304800">
              <a:spcBef>
                <a:spcPts val="700"/>
              </a:spcBef>
              <a:defRPr sz="3200"/>
            </a:lvl3pPr>
            <a:lvl4pPr marL="1737360" indent="-365760">
              <a:spcBef>
                <a:spcPts val="700"/>
              </a:spcBef>
              <a:defRPr sz="3200"/>
            </a:lvl4pPr>
            <a:lvl5pPr marL="2194560" indent="-365760">
              <a:spcBef>
                <a:spcPts val="7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Образец текста</a:t>
            </a:r>
          </a:p>
          <a:p>
            <a:pPr lvl="1">
              <a:defRPr sz="1800"/>
            </a:pPr>
            <a:r>
              <a:rPr sz="3200"/>
              <a:t>Второй уровень</a:t>
            </a:r>
          </a:p>
          <a:p>
            <a:pPr lvl="2">
              <a:defRPr sz="1800"/>
            </a:pPr>
            <a:r>
              <a:rPr sz="3200"/>
              <a:t>Третий уровень</a:t>
            </a:r>
          </a:p>
          <a:p>
            <a:pPr lvl="3">
              <a:defRPr sz="1800"/>
            </a:pPr>
            <a:r>
              <a:rPr sz="3200"/>
              <a:t>Четвертый уровень</a:t>
            </a:r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457200" y="0"/>
            <a:ext cx="5791200" cy="1524319"/>
          </a:xfrm>
          <a:prstGeom prst="rect">
            <a:avLst/>
          </a:prstGeom>
        </p:spPr>
        <p:txBody>
          <a:bodyPr/>
          <a:lstStyle/>
          <a:p>
            <a:pPr lvl="0">
              <a:defRPr sz="1800" b="0" cap="none" spc="0">
                <a:solidFill>
                  <a:srgbClr val="000000"/>
                </a:solidFill>
              </a:defRPr>
            </a:pPr>
            <a:r>
              <a:rPr sz="3600" b="1" cap="all" spc="-60">
                <a:solidFill>
                  <a:srgbClr val="D1282E"/>
                </a:solidFill>
              </a:rPr>
              <a:t>Образец заголовка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9001124" y="4846320"/>
            <a:ext cx="142877" cy="2011680"/>
          </a:xfrm>
          <a:prstGeom prst="rect">
            <a:avLst/>
          </a:prstGeom>
          <a:solidFill>
            <a:srgbClr val="D1282E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457200" y="5715000"/>
            <a:ext cx="8153400" cy="11430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pPr lvl="0">
              <a:defRPr sz="1800"/>
            </a:pPr>
            <a:r>
              <a:rPr sz="1600"/>
              <a:t>Образец текста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  <a:prstGeom prst="rect">
            <a:avLst/>
          </a:prstGeom>
        </p:spPr>
        <p:txBody>
          <a:bodyPr anchor="t"/>
          <a:lstStyle>
            <a:lvl1pPr>
              <a:defRPr sz="3200"/>
            </a:lvl1pPr>
          </a:lstStyle>
          <a:p>
            <a:pPr lvl="0">
              <a:defRPr sz="1800" b="0" cap="none" spc="0">
                <a:solidFill>
                  <a:srgbClr val="000000"/>
                </a:solidFill>
              </a:defRPr>
            </a:pPr>
            <a:r>
              <a:rPr sz="3200" b="1" cap="all" spc="-60">
                <a:solidFill>
                  <a:srgbClr val="D1282E"/>
                </a:solidFill>
              </a:rPr>
              <a:t>Образец заголовка</a:t>
            </a:r>
          </a:p>
        </p:txBody>
      </p:sp>
      <p:sp>
        <p:nvSpPr>
          <p:cNvPr id="43" name="Shape 43"/>
          <p:cNvSpPr/>
          <p:nvPr/>
        </p:nvSpPr>
        <p:spPr>
          <a:xfrm>
            <a:off x="9001124" y="-1"/>
            <a:ext cx="142877" cy="4846322"/>
          </a:xfrm>
          <a:prstGeom prst="rect">
            <a:avLst/>
          </a:prstGeom>
          <a:solidFill/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9001124" y="0"/>
            <a:ext cx="142877" cy="1371600"/>
          </a:xfrm>
          <a:prstGeom prst="rect">
            <a:avLst/>
          </a:prstGeom>
          <a:solidFill>
            <a:srgbClr val="D1282E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9001124" y="1371600"/>
            <a:ext cx="142877" cy="5486400"/>
          </a:xfrm>
          <a:prstGeom prst="rect">
            <a:avLst/>
          </a:prstGeom>
          <a:solidFill/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1261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b">
            <a:normAutofit/>
          </a:bodyPr>
          <a:lstStyle/>
          <a:p>
            <a:pPr lvl="0">
              <a:defRPr sz="1800" b="0" cap="none" spc="0">
                <a:solidFill>
                  <a:srgbClr val="000000"/>
                </a:solidFill>
              </a:defRPr>
            </a:pPr>
            <a:r>
              <a:rPr sz="3600" b="1" cap="all" spc="-60">
                <a:solidFill>
                  <a:srgbClr val="D1282E"/>
                </a:solidFill>
              </a:rPr>
              <a:t>Образец заголовка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000"/>
              <a:t>Образец текста</a:t>
            </a:r>
          </a:p>
          <a:p>
            <a:pPr lvl="1">
              <a:defRPr sz="1800"/>
            </a:pPr>
            <a:r>
              <a:rPr sz="2000"/>
              <a:t>Второй уровень</a:t>
            </a:r>
          </a:p>
          <a:p>
            <a:pPr lvl="2">
              <a:defRPr sz="1800"/>
            </a:pPr>
            <a:r>
              <a:rPr sz="2000"/>
              <a:t>Третий уровень</a:t>
            </a:r>
          </a:p>
          <a:p>
            <a:pPr lvl="3">
              <a:defRPr sz="1800"/>
            </a:pPr>
            <a:r>
              <a:rPr sz="2000"/>
              <a:t>Четвертый уровень</a:t>
            </a:r>
          </a:p>
          <a:p>
            <a:pPr lvl="4">
              <a:defRPr sz="1800"/>
            </a:pPr>
            <a:r>
              <a:rPr sz="2000"/>
              <a:t>Пятый уровень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 rot="16200000">
            <a:off x="8227376" y="5849525"/>
            <a:ext cx="1315722" cy="437069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>
              <a:defRPr sz="2400">
                <a:solidFill>
                  <a:srgbClr val="D1282E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>
        <a:defRPr sz="3600" b="1" cap="all" spc="-60">
          <a:solidFill>
            <a:srgbClr val="D1282E"/>
          </a:solidFill>
          <a:latin typeface="Arial Black"/>
          <a:ea typeface="Arial Black"/>
          <a:cs typeface="Arial Black"/>
          <a:sym typeface="Arial Black"/>
        </a:defRPr>
      </a:lvl1pPr>
      <a:lvl2pPr>
        <a:defRPr sz="3600" b="1" cap="all" spc="-60">
          <a:solidFill>
            <a:srgbClr val="D1282E"/>
          </a:solidFill>
          <a:latin typeface="Arial Black"/>
          <a:ea typeface="Arial Black"/>
          <a:cs typeface="Arial Black"/>
          <a:sym typeface="Arial Black"/>
        </a:defRPr>
      </a:lvl2pPr>
      <a:lvl3pPr>
        <a:defRPr sz="3600" b="1" cap="all" spc="-60">
          <a:solidFill>
            <a:srgbClr val="D1282E"/>
          </a:solidFill>
          <a:latin typeface="Arial Black"/>
          <a:ea typeface="Arial Black"/>
          <a:cs typeface="Arial Black"/>
          <a:sym typeface="Arial Black"/>
        </a:defRPr>
      </a:lvl3pPr>
      <a:lvl4pPr>
        <a:defRPr sz="3600" b="1" cap="all" spc="-60">
          <a:solidFill>
            <a:srgbClr val="D1282E"/>
          </a:solidFill>
          <a:latin typeface="Arial Black"/>
          <a:ea typeface="Arial Black"/>
          <a:cs typeface="Arial Black"/>
          <a:sym typeface="Arial Black"/>
        </a:defRPr>
      </a:lvl4pPr>
      <a:lvl5pPr>
        <a:defRPr sz="3600" b="1" cap="all" spc="-60">
          <a:solidFill>
            <a:srgbClr val="D1282E"/>
          </a:solidFill>
          <a:latin typeface="Arial Black"/>
          <a:ea typeface="Arial Black"/>
          <a:cs typeface="Arial Black"/>
          <a:sym typeface="Arial Black"/>
        </a:defRPr>
      </a:lvl5pPr>
      <a:lvl6pPr>
        <a:defRPr sz="3600" b="1" cap="all" spc="-60">
          <a:solidFill>
            <a:srgbClr val="D1282E"/>
          </a:solidFill>
          <a:latin typeface="Arial Black"/>
          <a:ea typeface="Arial Black"/>
          <a:cs typeface="Arial Black"/>
          <a:sym typeface="Arial Black"/>
        </a:defRPr>
      </a:lvl6pPr>
      <a:lvl7pPr>
        <a:defRPr sz="3600" b="1" cap="all" spc="-60">
          <a:solidFill>
            <a:srgbClr val="D1282E"/>
          </a:solidFill>
          <a:latin typeface="Arial Black"/>
          <a:ea typeface="Arial Black"/>
          <a:cs typeface="Arial Black"/>
          <a:sym typeface="Arial Black"/>
        </a:defRPr>
      </a:lvl7pPr>
      <a:lvl8pPr>
        <a:defRPr sz="3600" b="1" cap="all" spc="-60">
          <a:solidFill>
            <a:srgbClr val="D1282E"/>
          </a:solidFill>
          <a:latin typeface="Arial Black"/>
          <a:ea typeface="Arial Black"/>
          <a:cs typeface="Arial Black"/>
          <a:sym typeface="Arial Black"/>
        </a:defRPr>
      </a:lvl8pPr>
      <a:lvl9pPr>
        <a:defRPr sz="3600" b="1" cap="all" spc="-60">
          <a:solidFill>
            <a:srgbClr val="D1282E"/>
          </a:solidFill>
          <a:latin typeface="Arial Black"/>
          <a:ea typeface="Arial Black"/>
          <a:cs typeface="Arial Black"/>
          <a:sym typeface="Arial Black"/>
        </a:defRPr>
      </a:lvl9pPr>
    </p:titleStyle>
    <p:bodyStyle>
      <a:lvl1pPr>
        <a:spcBef>
          <a:spcPts val="600"/>
        </a:spcBef>
        <a:defRPr sz="2000">
          <a:latin typeface="Arial Bold"/>
          <a:ea typeface="Arial Bold"/>
          <a:cs typeface="Arial Bold"/>
          <a:sym typeface="Arial Bold"/>
        </a:defRPr>
      </a:lvl1pPr>
      <a:lvl2pPr marL="457200" indent="-182879">
        <a:spcBef>
          <a:spcPts val="600"/>
        </a:spcBef>
        <a:buSzPct val="100000"/>
        <a:buChar char="•"/>
        <a:defRPr sz="2000">
          <a:latin typeface="Arial Bold"/>
          <a:ea typeface="Arial Bold"/>
          <a:cs typeface="Arial Bold"/>
          <a:sym typeface="Arial Bold"/>
        </a:defRPr>
      </a:lvl2pPr>
      <a:lvl3pPr marL="1168400" indent="-254000">
        <a:spcBef>
          <a:spcPts val="600"/>
        </a:spcBef>
        <a:buSzPct val="100000"/>
        <a:buChar char="•"/>
        <a:defRPr sz="2000">
          <a:latin typeface="Arial Bold"/>
          <a:ea typeface="Arial Bold"/>
          <a:cs typeface="Arial Bold"/>
          <a:sym typeface="Arial Bold"/>
        </a:defRPr>
      </a:lvl3pPr>
      <a:lvl4pPr marL="1625600" indent="-254000">
        <a:spcBef>
          <a:spcPts val="600"/>
        </a:spcBef>
        <a:buSzPct val="100000"/>
        <a:buChar char="•"/>
        <a:defRPr sz="2000">
          <a:latin typeface="Arial Bold"/>
          <a:ea typeface="Arial Bold"/>
          <a:cs typeface="Arial Bold"/>
          <a:sym typeface="Arial Bold"/>
        </a:defRPr>
      </a:lvl4pPr>
      <a:lvl5pPr marL="2082800" indent="-254000">
        <a:spcBef>
          <a:spcPts val="600"/>
        </a:spcBef>
        <a:buSzPct val="100000"/>
        <a:buChar char="•"/>
        <a:defRPr sz="2000">
          <a:latin typeface="Arial Bold"/>
          <a:ea typeface="Arial Bold"/>
          <a:cs typeface="Arial Bold"/>
          <a:sym typeface="Arial Bold"/>
        </a:defRPr>
      </a:lvl5pPr>
      <a:lvl6pPr marL="2571750" indent="-285750">
        <a:spcBef>
          <a:spcPts val="600"/>
        </a:spcBef>
        <a:buSzPct val="100000"/>
        <a:buChar char="•"/>
        <a:defRPr sz="2000">
          <a:latin typeface="Arial Bold"/>
          <a:ea typeface="Arial Bold"/>
          <a:cs typeface="Arial Bold"/>
          <a:sym typeface="Arial Bold"/>
        </a:defRPr>
      </a:lvl6pPr>
      <a:lvl7pPr marL="3028950" indent="-285750">
        <a:spcBef>
          <a:spcPts val="600"/>
        </a:spcBef>
        <a:buSzPct val="100000"/>
        <a:buChar char="•"/>
        <a:defRPr sz="2000">
          <a:latin typeface="Arial Bold"/>
          <a:ea typeface="Arial Bold"/>
          <a:cs typeface="Arial Bold"/>
          <a:sym typeface="Arial Bold"/>
        </a:defRPr>
      </a:lvl7pPr>
      <a:lvl8pPr marL="3486150" indent="-285750">
        <a:spcBef>
          <a:spcPts val="600"/>
        </a:spcBef>
        <a:buSzPct val="100000"/>
        <a:buChar char="•"/>
        <a:defRPr sz="2000">
          <a:latin typeface="Arial Bold"/>
          <a:ea typeface="Arial Bold"/>
          <a:cs typeface="Arial Bold"/>
          <a:sym typeface="Arial Bold"/>
        </a:defRPr>
      </a:lvl8pPr>
      <a:lvl9pPr marL="3943350" indent="-285750">
        <a:spcBef>
          <a:spcPts val="600"/>
        </a:spcBef>
        <a:buSzPct val="100000"/>
        <a:buChar char="•"/>
        <a:defRPr sz="2000">
          <a:latin typeface="Arial Bold"/>
          <a:ea typeface="Arial Bold"/>
          <a:cs typeface="Arial Bold"/>
          <a:sym typeface="Arial Bold"/>
        </a:defRPr>
      </a:lvl9pPr>
    </p:bodyStyle>
    <p:otherStyle>
      <a:lvl1pPr>
        <a:defRPr sz="2400">
          <a:solidFill>
            <a:schemeClr val="tx1"/>
          </a:solidFill>
          <a:latin typeface="+mn-lt"/>
          <a:ea typeface="+mn-ea"/>
          <a:cs typeface="+mn-cs"/>
          <a:sym typeface="Arial Bold"/>
        </a:defRPr>
      </a:lvl1pPr>
      <a:lvl2pPr indent="457200">
        <a:defRPr sz="2400">
          <a:solidFill>
            <a:schemeClr val="tx1"/>
          </a:solidFill>
          <a:latin typeface="+mn-lt"/>
          <a:ea typeface="+mn-ea"/>
          <a:cs typeface="+mn-cs"/>
          <a:sym typeface="Arial Bold"/>
        </a:defRPr>
      </a:lvl2pPr>
      <a:lvl3pPr indent="914400">
        <a:defRPr sz="2400">
          <a:solidFill>
            <a:schemeClr val="tx1"/>
          </a:solidFill>
          <a:latin typeface="+mn-lt"/>
          <a:ea typeface="+mn-ea"/>
          <a:cs typeface="+mn-cs"/>
          <a:sym typeface="Arial Bold"/>
        </a:defRPr>
      </a:lvl3pPr>
      <a:lvl4pPr indent="1371600">
        <a:defRPr sz="2400">
          <a:solidFill>
            <a:schemeClr val="tx1"/>
          </a:solidFill>
          <a:latin typeface="+mn-lt"/>
          <a:ea typeface="+mn-ea"/>
          <a:cs typeface="+mn-cs"/>
          <a:sym typeface="Arial Bold"/>
        </a:defRPr>
      </a:lvl4pPr>
      <a:lvl5pPr indent="1828800">
        <a:defRPr sz="2400">
          <a:solidFill>
            <a:schemeClr val="tx1"/>
          </a:solidFill>
          <a:latin typeface="+mn-lt"/>
          <a:ea typeface="+mn-ea"/>
          <a:cs typeface="+mn-cs"/>
          <a:sym typeface="Arial Bold"/>
        </a:defRPr>
      </a:lvl5pPr>
      <a:lvl6pPr indent="2286000">
        <a:defRPr sz="2400">
          <a:solidFill>
            <a:schemeClr val="tx1"/>
          </a:solidFill>
          <a:latin typeface="+mn-lt"/>
          <a:ea typeface="+mn-ea"/>
          <a:cs typeface="+mn-cs"/>
          <a:sym typeface="Arial Bold"/>
        </a:defRPr>
      </a:lvl6pPr>
      <a:lvl7pPr indent="2743200">
        <a:defRPr sz="2400">
          <a:solidFill>
            <a:schemeClr val="tx1"/>
          </a:solidFill>
          <a:latin typeface="+mn-lt"/>
          <a:ea typeface="+mn-ea"/>
          <a:cs typeface="+mn-cs"/>
          <a:sym typeface="Arial Bold"/>
        </a:defRPr>
      </a:lvl7pPr>
      <a:lvl8pPr indent="3200400">
        <a:defRPr sz="2400">
          <a:solidFill>
            <a:schemeClr val="tx1"/>
          </a:solidFill>
          <a:latin typeface="+mn-lt"/>
          <a:ea typeface="+mn-ea"/>
          <a:cs typeface="+mn-cs"/>
          <a:sym typeface="Arial Bold"/>
        </a:defRPr>
      </a:lvl8pPr>
      <a:lvl9pPr indent="3657600">
        <a:defRPr sz="2400">
          <a:solidFill>
            <a:schemeClr val="tx1"/>
          </a:solidFill>
          <a:latin typeface="+mn-lt"/>
          <a:ea typeface="+mn-ea"/>
          <a:cs typeface="+mn-cs"/>
          <a:sym typeface="Arial Bol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/>
          </p:nvPr>
        </p:nvSpPr>
        <p:spPr>
          <a:xfrm>
            <a:off x="282514" y="-1183080"/>
            <a:ext cx="7811787" cy="5435297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/>
          <a:p>
            <a:pPr>
              <a:spcBef>
                <a:spcPts val="600"/>
              </a:spcBef>
              <a:defRPr sz="1800" b="0" cap="none" spc="0"/>
            </a:pPr>
            <a:r>
              <a:rPr lang="ru-RU" sz="2400" cap="none" dirty="0" smtClean="0"/>
              <a:t>Роль советского командования в боевых действиях на Восточном фронте в оценках офицеров Вермахта (по мемуарной литературе). </a:t>
            </a:r>
            <a:r>
              <a:rPr lang="ru-RU" sz="2400" b="0" cap="none" dirty="0" smtClean="0"/>
              <a:t/>
            </a:r>
            <a:br>
              <a:rPr lang="ru-RU" sz="2400" b="0" cap="none" dirty="0" smtClean="0"/>
            </a:br>
            <a:endParaRPr sz="2400" b="1" cap="all" spc="100" dirty="0"/>
          </a:p>
        </p:txBody>
      </p:sp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>
            <a:off x="4970687" y="4836856"/>
            <a:ext cx="3888433" cy="1656185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80000"/>
              </a:lnSpc>
              <a:defRPr sz="1800" b="0" cap="none" spc="0">
                <a:solidFill>
                  <a:srgbClr val="000000"/>
                </a:solidFill>
              </a:defRPr>
            </a:pPr>
            <a:r>
              <a:rPr b="1" cap="all" dirty="0" err="1">
                <a:solidFill>
                  <a:srgbClr val="D1282E"/>
                </a:solidFill>
              </a:rPr>
              <a:t>автор</a:t>
            </a:r>
            <a:r>
              <a:rPr b="1" cap="all" dirty="0" smtClean="0">
                <a:solidFill>
                  <a:srgbClr val="D1282E"/>
                </a:solidFill>
              </a:rPr>
              <a:t>:</a:t>
            </a:r>
            <a:endParaRPr lang="ru-RU" b="1" cap="all" dirty="0" smtClean="0">
              <a:solidFill>
                <a:srgbClr val="D1282E"/>
              </a:solidFill>
            </a:endParaRPr>
          </a:p>
          <a:p>
            <a:pPr lvl="0">
              <a:lnSpc>
                <a:spcPct val="80000"/>
              </a:lnSpc>
              <a:defRPr sz="1800" b="0" cap="none" spc="0">
                <a:solidFill>
                  <a:srgbClr val="000000"/>
                </a:solidFill>
              </a:defRPr>
            </a:pPr>
            <a:r>
              <a:rPr lang="ru-RU" b="0" cap="none" dirty="0" smtClean="0">
                <a:solidFill>
                  <a:srgbClr val="000000"/>
                </a:solidFill>
              </a:rPr>
              <a:t>ТРУБИЦКИЙ ВЛАДИМИР</a:t>
            </a:r>
            <a:endParaRPr b="1" cap="all" spc="120" dirty="0">
              <a:solidFill>
                <a:srgbClr val="D1282E"/>
              </a:solidFill>
            </a:endParaRPr>
          </a:p>
          <a:p>
            <a:pPr lvl="0">
              <a:lnSpc>
                <a:spcPct val="80000"/>
              </a:lnSpc>
              <a:defRPr sz="1800" b="0" cap="none" spc="0">
                <a:solidFill>
                  <a:srgbClr val="000000"/>
                </a:solidFill>
              </a:defRPr>
            </a:pPr>
            <a:r>
              <a:rPr b="1" cap="all" dirty="0" err="1" smtClean="0">
                <a:solidFill>
                  <a:srgbClr val="D1282E"/>
                </a:solidFill>
              </a:rPr>
              <a:t>Научный</a:t>
            </a:r>
            <a:r>
              <a:rPr b="1" cap="all" dirty="0" smtClean="0">
                <a:solidFill>
                  <a:srgbClr val="D1282E"/>
                </a:solidFill>
              </a:rPr>
              <a:t> </a:t>
            </a:r>
            <a:r>
              <a:rPr b="1" cap="all" dirty="0" err="1">
                <a:solidFill>
                  <a:srgbClr val="D1282E"/>
                </a:solidFill>
              </a:rPr>
              <a:t>руководитель</a:t>
            </a:r>
            <a:r>
              <a:rPr b="1" cap="all" dirty="0">
                <a:solidFill>
                  <a:srgbClr val="D1282E"/>
                </a:solidFill>
              </a:rPr>
              <a:t>: </a:t>
            </a:r>
            <a:endParaRPr lang="ru-RU" dirty="0" smtClean="0"/>
          </a:p>
          <a:p>
            <a:pPr lvl="0">
              <a:lnSpc>
                <a:spcPct val="80000"/>
              </a:lnSpc>
              <a:defRPr sz="1800" b="0" cap="none" spc="0">
                <a:solidFill>
                  <a:srgbClr val="000000"/>
                </a:solidFill>
              </a:defRPr>
            </a:pPr>
            <a:r>
              <a:rPr lang="ru-RU" b="1" cap="all" spc="120" dirty="0" err="1" smtClean="0">
                <a:solidFill>
                  <a:schemeClr val="tx1"/>
                </a:solidFill>
              </a:rPr>
              <a:t>Фалько</a:t>
            </a:r>
            <a:r>
              <a:rPr lang="ru-RU" b="1" cap="all" spc="120" dirty="0" smtClean="0">
                <a:solidFill>
                  <a:schemeClr val="tx1"/>
                </a:solidFill>
              </a:rPr>
              <a:t> А. П.</a:t>
            </a:r>
            <a:endParaRPr b="1" cap="all" spc="12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xfrm>
            <a:off x="146672" y="0"/>
            <a:ext cx="6972946" cy="1371601"/>
          </a:xfrm>
          <a:prstGeom prst="rect">
            <a:avLst/>
          </a:prstGeom>
        </p:spPr>
        <p:txBody>
          <a:bodyPr/>
          <a:lstStyle/>
          <a:p>
            <a:pPr lvl="0" defTabSz="905255">
              <a:defRPr sz="1800" b="0" cap="none" spc="0">
                <a:solidFill>
                  <a:srgbClr val="000000"/>
                </a:solidFill>
              </a:defRPr>
            </a:pPr>
            <a:r>
              <a:rPr sz="3564" b="1" cap="all" spc="-99">
                <a:solidFill>
                  <a:srgbClr val="D1282E"/>
                </a:solidFill>
              </a:rPr>
              <a:t>Актуальность</a:t>
            </a:r>
          </a:p>
          <a:p>
            <a:pPr lvl="0" defTabSz="905255">
              <a:defRPr sz="1800" b="0" cap="none" spc="0">
                <a:solidFill>
                  <a:srgbClr val="000000"/>
                </a:solidFill>
              </a:defRPr>
            </a:pPr>
            <a:r>
              <a:rPr sz="3564" b="1" cap="all" spc="-99">
                <a:solidFill>
                  <a:srgbClr val="D1282E"/>
                </a:solidFill>
              </a:rPr>
              <a:t>исследования</a:t>
            </a:r>
          </a:p>
        </p:txBody>
      </p:sp>
      <p:sp>
        <p:nvSpPr>
          <p:cNvPr id="59" name="Shape 59"/>
          <p:cNvSpPr/>
          <p:nvPr/>
        </p:nvSpPr>
        <p:spPr>
          <a:xfrm>
            <a:off x="267671" y="1678312"/>
            <a:ext cx="8025532" cy="3477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 algn="just" defTabSz="457200"/>
            <a:r>
              <a:rPr lang="ru-RU" sz="2000" dirty="0" smtClean="0"/>
              <a:t>	История Великой Отечественной войны,  как части Второй Мировой, остается актуальной и по сей день. Исходя из объективной оценки, основной вклад в победу над германским нацизмом внес СССР, поэтому к данной тематике будут возвращаться исследователи и в нашей стране, и тем более за рубежом, где этот факт периодически пытаются переосмыслить. Спекуляции как политические, так и идеологические, к сожалению, неизбежны.    	</a:t>
            </a:r>
          </a:p>
          <a:p>
            <a:pPr lvl="0" algn="just" defTabSz="457200"/>
            <a:r>
              <a:rPr lang="ru-RU" sz="2000" dirty="0" smtClean="0"/>
              <a:t>	Победа была достигнута путем невероятного напряжения всех сил советского общества, а особую роль в войне сыграла его боевая часть – Красная Армия. </a:t>
            </a:r>
            <a:endParaRPr sz="2000" dirty="0">
              <a:latin typeface="Times New Roman Bold"/>
              <a:ea typeface="Times New Roman Bold"/>
              <a:cs typeface="Times New Roman Bold"/>
              <a:sym typeface="Times New Roman Bold"/>
            </a:endParaRPr>
          </a:p>
        </p:txBody>
      </p:sp>
      <p:sp>
        <p:nvSpPr>
          <p:cNvPr id="60" name="Shape 6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2400">
                <a:solidFill>
                  <a:srgbClr val="D1282E"/>
                </a:solidFill>
              </a:rPr>
              <a:pPr lvl="0">
                <a:defRPr sz="1800">
                  <a:solidFill>
                    <a:srgbClr val="000000"/>
                  </a:solidFill>
                </a:defRPr>
              </a:pPr>
              <a:t>2</a:t>
            </a:fld>
            <a:endParaRPr sz="2400">
              <a:solidFill>
                <a:srgbClr val="D1282E"/>
              </a:solidFill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xfrm>
            <a:off x="347602" y="0"/>
            <a:ext cx="5791201" cy="1371601"/>
          </a:xfrm>
          <a:prstGeom prst="rect">
            <a:avLst/>
          </a:prstGeom>
        </p:spPr>
        <p:txBody>
          <a:bodyPr/>
          <a:lstStyle>
            <a:lvl1pPr defTabSz="905255">
              <a:defRPr sz="3564" spc="-99"/>
            </a:lvl1pPr>
          </a:lstStyle>
          <a:p>
            <a:pPr lvl="0">
              <a:defRPr sz="1800" b="0" cap="none" spc="0">
                <a:solidFill>
                  <a:srgbClr val="000000"/>
                </a:solidFill>
              </a:defRPr>
            </a:pPr>
            <a:r>
              <a:rPr sz="3564" b="1" cap="all" spc="-99">
                <a:solidFill>
                  <a:srgbClr val="D1282E"/>
                </a:solidFill>
              </a:rPr>
              <a:t>Цель исследования</a:t>
            </a:r>
          </a:p>
        </p:txBody>
      </p:sp>
      <p:sp>
        <p:nvSpPr>
          <p:cNvPr id="63" name="Shape 63"/>
          <p:cNvSpPr/>
          <p:nvPr/>
        </p:nvSpPr>
        <p:spPr>
          <a:xfrm>
            <a:off x="0" y="1556792"/>
            <a:ext cx="8244408" cy="1631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marL="374072" lvl="0" indent="-374072" algn="just">
              <a:buSzPct val="100000"/>
            </a:pPr>
            <a:r>
              <a:rPr lang="ru-RU" sz="2000" dirty="0" smtClean="0"/>
              <a:t>     		Целью данной работы является попытка раскрыть характеристику советского </a:t>
            </a:r>
            <a:r>
              <a:rPr lang="ru-RU" sz="2000" dirty="0" smtClean="0"/>
              <a:t>командования, как она выглядит с точки зрения проигравшей стороны – по мемуарам гитлеровских генералов и офицеров, а так же сравнить с материалами из отечественной историографии.</a:t>
            </a:r>
            <a:endParaRPr sz="2000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1"/>
          </a:xfrm>
          <a:prstGeom prst="rect">
            <a:avLst/>
          </a:prstGeom>
        </p:spPr>
        <p:txBody>
          <a:bodyPr/>
          <a:lstStyle>
            <a:lvl1pPr defTabSz="905255">
              <a:defRPr sz="3564" spc="-99"/>
            </a:lvl1pPr>
          </a:lstStyle>
          <a:p>
            <a:pPr lvl="0">
              <a:defRPr sz="1800" b="0" cap="none" spc="0">
                <a:solidFill>
                  <a:srgbClr val="000000"/>
                </a:solidFill>
              </a:defRPr>
            </a:pPr>
            <a:r>
              <a:rPr sz="3564" b="1" cap="all" spc="-99">
                <a:solidFill>
                  <a:srgbClr val="D1282E"/>
                </a:solidFill>
              </a:rPr>
              <a:t>Задачи исследования</a:t>
            </a:r>
          </a:p>
        </p:txBody>
      </p:sp>
      <p:sp>
        <p:nvSpPr>
          <p:cNvPr id="71" name="Shape 71"/>
          <p:cNvSpPr/>
          <p:nvPr/>
        </p:nvSpPr>
        <p:spPr>
          <a:xfrm>
            <a:off x="288052" y="1920169"/>
            <a:ext cx="5470746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374072" lvl="0" indent="-374072">
              <a:buSzPct val="100000"/>
            </a:pPr>
            <a:endParaRPr dirty="0"/>
          </a:p>
        </p:txBody>
      </p:sp>
      <p:sp>
        <p:nvSpPr>
          <p:cNvPr id="72" name="Shape 7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2400">
                <a:solidFill>
                  <a:srgbClr val="D1282E"/>
                </a:solidFill>
              </a:rPr>
              <a:pPr lvl="0">
                <a:defRPr sz="1800">
                  <a:solidFill>
                    <a:srgbClr val="000000"/>
                  </a:solidFill>
                </a:defRPr>
              </a:pPr>
              <a:t>4</a:t>
            </a:fld>
            <a:endParaRPr sz="2400">
              <a:solidFill>
                <a:srgbClr val="D1282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628800"/>
            <a:ext cx="8136904" cy="224676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	</a:t>
            </a:r>
            <a:r>
              <a:rPr lang="ru-RU" sz="2000" dirty="0" smtClean="0"/>
              <a:t>Описать </a:t>
            </a:r>
            <a:r>
              <a:rPr lang="ru-RU" sz="2000" dirty="0" smtClean="0"/>
              <a:t>историю создания мемуаров В. </a:t>
            </a:r>
            <a:r>
              <a:rPr lang="ru-RU" sz="2000" dirty="0" err="1" smtClean="0"/>
              <a:t>Варлимонта</a:t>
            </a:r>
            <a:r>
              <a:rPr lang="ru-RU" sz="2000" dirty="0" smtClean="0"/>
              <a:t>, Э. Керна, Э. </a:t>
            </a:r>
            <a:r>
              <a:rPr lang="ru-RU" sz="2000" dirty="0" err="1" smtClean="0"/>
              <a:t>Манштейна</a:t>
            </a:r>
            <a:r>
              <a:rPr lang="ru-RU" sz="2000" dirty="0" smtClean="0"/>
              <a:t>;</a:t>
            </a: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	</a:t>
            </a:r>
            <a:r>
              <a:rPr lang="ru-RU" sz="2000" dirty="0" smtClean="0"/>
              <a:t>Рассмотреть </a:t>
            </a:r>
            <a:r>
              <a:rPr lang="ru-RU" sz="2000" dirty="0" smtClean="0"/>
              <a:t>характеристики советских военачальников и советского командования в целом в немецких мемуарах</a:t>
            </a:r>
            <a:r>
              <a:rPr lang="ru-RU" sz="2000" dirty="0" smtClean="0"/>
              <a:t>;</a:t>
            </a: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2000" dirty="0" smtClean="0"/>
              <a:t>	С</a:t>
            </a:r>
            <a:r>
              <a:rPr lang="ru-RU" sz="2000" dirty="0" smtClean="0"/>
              <a:t>равнить </a:t>
            </a:r>
            <a:r>
              <a:rPr lang="ru-RU" sz="2000" dirty="0" smtClean="0"/>
              <a:t>характеристики советского командного состава в немецких мемуарах с характеристиками, данными в </a:t>
            </a:r>
            <a:r>
              <a:rPr lang="ru-RU" sz="2000" dirty="0" smtClean="0"/>
              <a:t>отечественной </a:t>
            </a:r>
            <a:r>
              <a:rPr lang="ru-RU" sz="2000" dirty="0" smtClean="0"/>
              <a:t>энциклопедической литературе. </a:t>
            </a:r>
            <a:endParaRPr kumimoji="0" lang="ru-RU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1"/>
          </a:xfrm>
          <a:prstGeom prst="rect">
            <a:avLst/>
          </a:prstGeom>
        </p:spPr>
        <p:txBody>
          <a:bodyPr/>
          <a:lstStyle>
            <a:lvl1pPr>
              <a:defRPr sz="3200" spc="-100"/>
            </a:lvl1pPr>
          </a:lstStyle>
          <a:p>
            <a:pPr lvl="0">
              <a:defRPr sz="1800" b="0" cap="none" spc="0">
                <a:solidFill>
                  <a:srgbClr val="000000"/>
                </a:solidFill>
              </a:defRPr>
            </a:pPr>
            <a:r>
              <a:rPr sz="3200" b="1" cap="all" spc="-100">
                <a:solidFill>
                  <a:srgbClr val="D1282E"/>
                </a:solidFill>
              </a:rPr>
              <a:t>Источниковая база исследования</a:t>
            </a:r>
          </a:p>
        </p:txBody>
      </p:sp>
      <p:sp>
        <p:nvSpPr>
          <p:cNvPr id="75" name="Shape 75"/>
          <p:cNvSpPr/>
          <p:nvPr/>
        </p:nvSpPr>
        <p:spPr>
          <a:xfrm>
            <a:off x="364117" y="1859140"/>
            <a:ext cx="8312339" cy="45243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ru-RU" sz="1600" dirty="0" smtClean="0"/>
              <a:t>1)</a:t>
            </a:r>
            <a:r>
              <a:rPr lang="ru-RU" sz="1600" dirty="0" err="1" smtClean="0"/>
              <a:t>Варлимонт</a:t>
            </a:r>
            <a:r>
              <a:rPr lang="ru-RU" sz="1600" dirty="0" smtClean="0"/>
              <a:t> В. В ставке Гитлера. Воспоминания немецкого генерала / Перевод И. </a:t>
            </a:r>
            <a:r>
              <a:rPr lang="ru-RU" sz="1600" dirty="0" err="1" smtClean="0"/>
              <a:t>Игоревского</a:t>
            </a:r>
            <a:r>
              <a:rPr lang="ru-RU" sz="1600" dirty="0" smtClean="0"/>
              <a:t>. — М.: </a:t>
            </a:r>
            <a:r>
              <a:rPr lang="ru-RU" sz="1600" dirty="0" err="1" smtClean="0"/>
              <a:t>Центрполиграф</a:t>
            </a:r>
            <a:r>
              <a:rPr lang="ru-RU" sz="1600" dirty="0" smtClean="0"/>
              <a:t>, 2005. — 576 с. (За линией фронта. Мемуары). Тираж 7000 экз. ISBN 5-9524-1851-1.  </a:t>
            </a:r>
            <a:r>
              <a:rPr lang="ru-RU" sz="1600" dirty="0" err="1" smtClean="0"/>
              <a:t>Warlimont</a:t>
            </a:r>
            <a:r>
              <a:rPr lang="ru-RU" sz="1600" dirty="0" smtClean="0"/>
              <a:t> W. </a:t>
            </a:r>
            <a:r>
              <a:rPr lang="ru-RU" sz="1600" dirty="0" err="1" smtClean="0"/>
              <a:t>InsideHitler'sHeadquarters</a:t>
            </a:r>
            <a:r>
              <a:rPr lang="ru-RU" sz="1600" dirty="0" smtClean="0"/>
              <a:t>. — </a:t>
            </a:r>
            <a:r>
              <a:rPr lang="ru-RU" sz="1600" dirty="0" err="1" smtClean="0"/>
              <a:t>NewYork</a:t>
            </a:r>
            <a:r>
              <a:rPr lang="ru-RU" sz="1600" dirty="0" smtClean="0"/>
              <a:t>: </a:t>
            </a:r>
            <a:r>
              <a:rPr lang="ru-RU" sz="1600" dirty="0" err="1" smtClean="0"/>
              <a:t>Praeger</a:t>
            </a:r>
            <a:r>
              <a:rPr lang="ru-RU" sz="1600" dirty="0" smtClean="0"/>
              <a:t>, 1964. 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2) Керн Э. Пляска смерти. Воспоминания </a:t>
            </a:r>
            <a:r>
              <a:rPr lang="ru-RU" sz="1600" dirty="0" err="1" smtClean="0"/>
              <a:t>унтерштурмфюрера</a:t>
            </a:r>
            <a:r>
              <a:rPr lang="ru-RU" sz="1600" dirty="0" smtClean="0"/>
              <a:t> СС. 1941-1945 / Пер. с англ. Т. П. </a:t>
            </a:r>
            <a:r>
              <a:rPr lang="ru-RU" sz="1600" dirty="0" err="1" smtClean="0"/>
              <a:t>Бляблина</a:t>
            </a:r>
            <a:r>
              <a:rPr lang="ru-RU" sz="1600" dirty="0" smtClean="0"/>
              <a:t>. — М.: </a:t>
            </a:r>
            <a:r>
              <a:rPr lang="ru-RU" sz="1600" dirty="0" err="1" smtClean="0"/>
              <a:t>Центрполиграф</a:t>
            </a:r>
            <a:r>
              <a:rPr lang="ru-RU" sz="1600" dirty="0" smtClean="0"/>
              <a:t>, 2008. — 255 с. — (За линией фронта. Мемуары). — Тираж 4000 экз. — ISBN 978-5-9524-3841-5 </a:t>
            </a:r>
            <a:r>
              <a:rPr lang="ru-RU" sz="1600" dirty="0" err="1" smtClean="0"/>
              <a:t>Kern</a:t>
            </a:r>
            <a:r>
              <a:rPr lang="ru-RU" sz="1600" dirty="0" smtClean="0"/>
              <a:t> E. </a:t>
            </a:r>
            <a:r>
              <a:rPr lang="ru-RU" sz="1600" dirty="0" err="1" smtClean="0"/>
              <a:t>Danceofdeath</a:t>
            </a:r>
            <a:r>
              <a:rPr lang="ru-RU" sz="1600" dirty="0" smtClean="0"/>
              <a:t>. — </a:t>
            </a:r>
            <a:r>
              <a:rPr lang="ru-RU" sz="1600" dirty="0" err="1" smtClean="0"/>
              <a:t>NewYork</a:t>
            </a:r>
            <a:r>
              <a:rPr lang="ru-RU" sz="1600" dirty="0" smtClean="0"/>
              <a:t>: </a:t>
            </a:r>
            <a:r>
              <a:rPr lang="ru-RU" sz="1600" dirty="0" err="1" smtClean="0"/>
              <a:t>Scribner</a:t>
            </a:r>
            <a:r>
              <a:rPr lang="ru-RU" sz="1600" dirty="0" smtClean="0"/>
              <a:t>, 1951. 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3)</a:t>
            </a:r>
            <a:r>
              <a:rPr lang="ru-RU" sz="1600" dirty="0" err="1" smtClean="0"/>
              <a:t>Манштейн</a:t>
            </a:r>
            <a:r>
              <a:rPr lang="ru-RU" sz="1600" dirty="0" smtClean="0"/>
              <a:t> Э. Утерянные победы. / Сост. С. Переслегин, Р. Исмаилов. — М.: ACT; СПб </a:t>
            </a:r>
            <a:r>
              <a:rPr lang="ru-RU" sz="1600" dirty="0" err="1" smtClean="0"/>
              <a:t>TerraFantastica</a:t>
            </a:r>
            <a:r>
              <a:rPr lang="ru-RU" sz="1600" dirty="0" smtClean="0"/>
              <a:t>, 1999. — 896 с. — (Военно-историческая библиотека).  </a:t>
            </a:r>
            <a:r>
              <a:rPr lang="ru-RU" sz="1600" dirty="0" err="1" smtClean="0"/>
              <a:t>Manstein</a:t>
            </a:r>
            <a:r>
              <a:rPr lang="ru-RU" sz="1600" dirty="0" smtClean="0"/>
              <a:t> E. </a:t>
            </a:r>
            <a:r>
              <a:rPr lang="ru-RU" sz="1600" dirty="0" err="1" smtClean="0"/>
              <a:t>von</a:t>
            </a:r>
            <a:r>
              <a:rPr lang="ru-RU" sz="1600" dirty="0" smtClean="0"/>
              <a:t>. </a:t>
            </a:r>
            <a:r>
              <a:rPr lang="ru-RU" sz="1600" dirty="0" err="1" smtClean="0"/>
              <a:t>VerloreneSiege</a:t>
            </a:r>
            <a:r>
              <a:rPr lang="ru-RU" sz="1600" dirty="0" smtClean="0"/>
              <a:t>. — </a:t>
            </a:r>
            <a:r>
              <a:rPr lang="ru-RU" sz="1600" dirty="0" err="1" smtClean="0"/>
              <a:t>Bonn</a:t>
            </a:r>
            <a:r>
              <a:rPr lang="ru-RU" sz="1600" dirty="0" smtClean="0"/>
              <a:t>, 1955</a:t>
            </a:r>
          </a:p>
          <a:p>
            <a:r>
              <a:rPr lang="ru-RU" sz="1600" b="1" dirty="0" smtClean="0"/>
              <a:t> </a:t>
            </a:r>
            <a:endParaRPr lang="ru-RU" sz="1600" dirty="0" smtClean="0"/>
          </a:p>
          <a:p>
            <a:r>
              <a:rPr lang="ru-RU" sz="1600" dirty="0" smtClean="0"/>
              <a:t>4) Иванов Р. Ф. «Сталин и союзники: 1941 — 1945 гг.» Изд. «</a:t>
            </a:r>
            <a:r>
              <a:rPr lang="ru-RU" sz="1600" dirty="0" err="1" smtClean="0"/>
              <a:t>Русич</a:t>
            </a:r>
            <a:r>
              <a:rPr lang="ru-RU" sz="1600" dirty="0" smtClean="0"/>
              <a:t>» Смоленск 2000</a:t>
            </a:r>
          </a:p>
          <a:p>
            <a:r>
              <a:rPr lang="ru-RU" sz="1600" dirty="0" smtClean="0"/>
              <a:t> </a:t>
            </a:r>
          </a:p>
          <a:p>
            <a:r>
              <a:rPr lang="ru-RU" sz="1600" dirty="0" smtClean="0"/>
              <a:t>5) Военный энциклопедический словарь. Воениздат, 1983.</a:t>
            </a:r>
          </a:p>
          <a:p>
            <a:pPr marL="374072" lvl="0" indent="-374072">
              <a:buSzPct val="100000"/>
              <a:buAutoNum type="arabicPeriod"/>
            </a:pPr>
            <a:endParaRPr sz="1600" dirty="0"/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2400">
                <a:solidFill>
                  <a:srgbClr val="D1282E"/>
                </a:solidFill>
              </a:rPr>
              <a:pPr lvl="0">
                <a:defRPr sz="1800">
                  <a:solidFill>
                    <a:srgbClr val="000000"/>
                  </a:solidFill>
                </a:defRPr>
              </a:pPr>
              <a:t>5</a:t>
            </a:fld>
            <a:endParaRPr sz="2400">
              <a:solidFill>
                <a:srgbClr val="D1282E"/>
              </a:solidFill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5351258" y="0"/>
            <a:ext cx="3335542" cy="6126163"/>
          </a:xfrm>
          <a:prstGeom prst="rect">
            <a:avLst/>
          </a:prstGeom>
        </p:spPr>
        <p:txBody>
          <a:bodyPr/>
          <a:lstStyle/>
          <a:p>
            <a:pPr lvl="0">
              <a:defRPr sz="1800" b="0" cap="none" spc="0">
                <a:solidFill>
                  <a:srgbClr val="000000"/>
                </a:solidFill>
              </a:defRPr>
            </a:pPr>
            <a:r>
              <a:rPr sz="3600" b="1" cap="all" spc="-60">
                <a:solidFill>
                  <a:srgbClr val="D1282E"/>
                </a:solidFill>
              </a:rPr>
              <a:t>спасибо за внимание 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3000" rotWithShape="0">
              <a:srgbClr val="000000">
                <a:alpha val="4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8575" cap="flat">
          <a:solidFill>
            <a:srgbClr val="7A7A7A"/>
          </a:solidFill>
          <a:prstDash val="solid"/>
          <a:bevel/>
        </a:ln>
        <a:effectLst>
          <a:outerShdw blurRad="38100" dist="23000" rotWithShape="0">
            <a:srgbClr val="000000">
              <a:alpha val="40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8575" cap="flat">
          <a:solidFill>
            <a:srgbClr val="7A7A7A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3000" rotWithShape="0">
              <a:srgbClr val="000000">
                <a:alpha val="4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8575" cap="flat">
          <a:solidFill>
            <a:srgbClr val="7A7A7A"/>
          </a:solidFill>
          <a:prstDash val="solid"/>
          <a:bevel/>
        </a:ln>
        <a:effectLst>
          <a:outerShdw blurRad="38100" dist="23000" rotWithShape="0">
            <a:srgbClr val="000000">
              <a:alpha val="40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8575" cap="flat">
          <a:solidFill>
            <a:srgbClr val="7A7A7A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Default</vt:lpstr>
      <vt:lpstr>Роль советского командования в боевых действиях на Восточном фронте в оценках офицеров Вермахта (по мемуарной литературе).  </vt:lpstr>
      <vt:lpstr>Актуальность исследования</vt:lpstr>
      <vt:lpstr>Цель исследования</vt:lpstr>
      <vt:lpstr>Задачи исследования</vt:lpstr>
      <vt:lpstr>Источниковая база исследования</vt:lpstr>
      <vt:lpstr>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советского командования в боевых действиях на Восточном фронте в оценках офицеров Вермахта (по мемуарной литературе).</dc:title>
  <dc:creator>гость</dc:creator>
  <cp:lastModifiedBy>Трубицкий</cp:lastModifiedBy>
  <cp:revision>2</cp:revision>
  <dcterms:modified xsi:type="dcterms:W3CDTF">2017-05-15T06:27:22Z</dcterms:modified>
</cp:coreProperties>
</file>