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80" r:id="rId3"/>
  </p:sldMasterIdLst>
  <p:sldIdLst>
    <p:sldId id="256" r:id="rId4"/>
    <p:sldId id="257" r:id="rId5"/>
    <p:sldId id="258" r:id="rId6"/>
    <p:sldId id="259" r:id="rId7"/>
    <p:sldId id="260" r:id="rId8"/>
    <p:sldId id="266" r:id="rId9"/>
    <p:sldId id="261" r:id="rId10"/>
    <p:sldId id="265" r:id="rId11"/>
    <p:sldId id="264" r:id="rId12"/>
    <p:sldId id="263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18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3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4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915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573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771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238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85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95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9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91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276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385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195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17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913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058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08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195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877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22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93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612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91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612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193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49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2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5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84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3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95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8000"/>
            <a:duotone>
              <a:prstClr val="black"/>
              <a:schemeClr val="accent6">
                <a:tint val="45000"/>
                <a:satMod val="400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67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8000"/>
            <a:duotone>
              <a:prstClr val="black"/>
              <a:schemeClr val="accent6">
                <a:tint val="45000"/>
                <a:satMod val="400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3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8000"/>
            <a:duotone>
              <a:prstClr val="black"/>
              <a:schemeClr val="accent6">
                <a:tint val="45000"/>
                <a:satMod val="400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F426E31-6298-4AA1-B786-106073060AA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17A26-C971-48E9-9607-A112B340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21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7" y="1122363"/>
            <a:ext cx="10212946" cy="2387600"/>
          </a:xfrm>
        </p:spPr>
        <p:txBody>
          <a:bodyPr/>
          <a:lstStyle/>
          <a:p>
            <a:r>
              <a:rPr lang="ru-RU" dirty="0" smtClean="0"/>
              <a:t>«Взаимосвязь музыки и слова»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1273" y="4490680"/>
            <a:ext cx="9144000" cy="1655762"/>
          </a:xfrm>
        </p:spPr>
        <p:txBody>
          <a:bodyPr/>
          <a:lstStyle/>
          <a:p>
            <a:r>
              <a:rPr lang="ru-RU" dirty="0" smtClean="0"/>
              <a:t>Представление реферат ученицы 9 класса «В» Гавриловой Варвары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2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Поставленные задачи выполнены;</a:t>
            </a:r>
          </a:p>
          <a:p>
            <a:r>
              <a:rPr lang="ru-RU" dirty="0" smtClean="0"/>
              <a:t>Не все задачи выполнены </a:t>
            </a:r>
            <a:r>
              <a:rPr lang="ru-RU" smtClean="0"/>
              <a:t>в срок.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0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Разбор физической составляющей звука и ее влияние на человека.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1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реферата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этом году я собираюсь поступать в музыкальное училище на факультет хорового дирижирования. Как будущий педагог-музыкант я обязана знать и понимать значение взаимосвязи музыки и слова и их зависимость друг от друга.</a:t>
            </a:r>
          </a:p>
        </p:txBody>
      </p:sp>
    </p:spTree>
    <p:extLst>
      <p:ext uri="{BB962C8B-B14F-4D97-AF65-F5344CB8AC3E}">
        <p14:creationId xmlns:p14="http://schemas.microsoft.com/office/powerpoint/2010/main" val="4030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реферата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Проследить взаимосвязь музыки и слова на протяжении развития человечества.</a:t>
            </a:r>
          </a:p>
        </p:txBody>
      </p:sp>
    </p:spTree>
    <p:extLst>
      <p:ext uri="{BB962C8B-B14F-4D97-AF65-F5344CB8AC3E}">
        <p14:creationId xmlns:p14="http://schemas.microsoft.com/office/powerpoint/2010/main" val="4670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реферата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Кратко рассмотреть историю музыки Древнего </a:t>
            </a:r>
            <a:r>
              <a:rPr lang="ru-RU" dirty="0" smtClean="0"/>
              <a:t>мира;</a:t>
            </a:r>
          </a:p>
          <a:p>
            <a:r>
              <a:rPr lang="ru-RU" dirty="0" smtClean="0"/>
              <a:t>Рассмотреть переходный этап в музыке (изобретение нотации, Роман Сладкопевец);</a:t>
            </a:r>
            <a:endParaRPr lang="ru-RU" dirty="0" smtClean="0"/>
          </a:p>
          <a:p>
            <a:r>
              <a:rPr lang="ru-RU" dirty="0" smtClean="0"/>
              <a:t>Разобрать основные вокальные жанры;</a:t>
            </a:r>
          </a:p>
          <a:p>
            <a:r>
              <a:rPr lang="ru-RU" dirty="0" smtClean="0"/>
              <a:t>На основе изученных материалов сделать вывод о взаимосвязи музыки и слова.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 Древнего мира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51382"/>
            <a:ext cx="10515600" cy="4351338"/>
          </a:xfrm>
        </p:spPr>
        <p:txBody>
          <a:bodyPr/>
          <a:lstStyle/>
          <a:p>
            <a:r>
              <a:rPr lang="ru-RU" dirty="0" smtClean="0"/>
              <a:t>Музыка Израиля;</a:t>
            </a:r>
          </a:p>
          <a:p>
            <a:r>
              <a:rPr lang="ru-RU" dirty="0" smtClean="0"/>
              <a:t>Музыка Древней Греции;</a:t>
            </a:r>
          </a:p>
          <a:p>
            <a:r>
              <a:rPr lang="ru-RU" dirty="0" smtClean="0"/>
              <a:t>Музыка Древнего Египта.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475" y="1679138"/>
            <a:ext cx="37433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Средние 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Гвидо д</a:t>
            </a:r>
            <a:r>
              <a:rPr lang="en-US" dirty="0" smtClean="0"/>
              <a:t>’</a:t>
            </a:r>
            <a:r>
              <a:rPr lang="ru-RU" dirty="0" err="1" smtClean="0"/>
              <a:t>Ареццо</a:t>
            </a:r>
            <a:r>
              <a:rPr lang="ru-RU" dirty="0" smtClean="0"/>
              <a:t> – создание нотации;</a:t>
            </a:r>
          </a:p>
          <a:p>
            <a:r>
              <a:rPr lang="ru-RU" dirty="0" smtClean="0"/>
              <a:t>Роман Сладкопевец – истоки богослужебной музыки.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8084" b="4394"/>
          <a:stretch/>
        </p:blipFill>
        <p:spPr>
          <a:xfrm>
            <a:off x="2266681" y="2902246"/>
            <a:ext cx="2246814" cy="37432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822" y="2908795"/>
            <a:ext cx="2569617" cy="350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52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вокальные жанры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Песня;</a:t>
            </a:r>
          </a:p>
          <a:p>
            <a:pPr lvl="0"/>
            <a:r>
              <a:rPr lang="ru-RU" dirty="0"/>
              <a:t>Романс;</a:t>
            </a:r>
          </a:p>
          <a:p>
            <a:pPr lvl="0"/>
            <a:r>
              <a:rPr lang="ru-RU" dirty="0"/>
              <a:t>Вокальные циклы;</a:t>
            </a:r>
          </a:p>
          <a:p>
            <a:pPr lvl="0"/>
            <a:r>
              <a:rPr lang="ru-RU" dirty="0"/>
              <a:t>Кантата и оратория;</a:t>
            </a:r>
          </a:p>
          <a:p>
            <a:pPr lvl="0"/>
            <a:r>
              <a:rPr lang="ru-RU" dirty="0"/>
              <a:t>Богослужебная музыка;</a:t>
            </a:r>
          </a:p>
          <a:p>
            <a:pPr lvl="0"/>
            <a:r>
              <a:rPr lang="ru-RU" dirty="0"/>
              <a:t>Опера;</a:t>
            </a:r>
          </a:p>
          <a:p>
            <a:pPr lvl="0"/>
            <a:r>
              <a:rPr lang="ru-RU" dirty="0" smtClean="0"/>
              <a:t>Оперетта;</a:t>
            </a:r>
            <a:endParaRPr lang="ru-RU" dirty="0"/>
          </a:p>
          <a:p>
            <a:pPr lvl="0"/>
            <a:r>
              <a:rPr lang="ru-RU" dirty="0" smtClean="0"/>
              <a:t>Мюзиклы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Песни к театральным постановкам и фильмам.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7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Лучшие цитаты о значении вокальной музыки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071" y="2083203"/>
            <a:ext cx="10753858" cy="4351338"/>
          </a:xfrm>
        </p:spPr>
        <p:txBody>
          <a:bodyPr/>
          <a:lstStyle/>
          <a:p>
            <a:r>
              <a:rPr lang="ru-RU" dirty="0" smtClean="0"/>
              <a:t>«У злых людей нет песен» - немецкий писатель Иоганн </a:t>
            </a:r>
            <a:r>
              <a:rPr lang="ru-RU" dirty="0" err="1" smtClean="0"/>
              <a:t>Зейме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/>
              <a:t>"Песня - душа народа. Загубишь песню - убьёшь душу,"- </a:t>
            </a:r>
            <a:r>
              <a:rPr lang="ru-RU" dirty="0" err="1" smtClean="0"/>
              <a:t>А.Островский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«Разве есть на свете человек, если только он не глух мыслью, который не любил бы песен?»- </a:t>
            </a:r>
            <a:r>
              <a:rPr lang="ru-RU" dirty="0" err="1" smtClean="0"/>
              <a:t>Мухтар</a:t>
            </a:r>
            <a:r>
              <a:rPr lang="ru-RU" dirty="0" smtClean="0"/>
              <a:t> </a:t>
            </a:r>
            <a:r>
              <a:rPr lang="ru-RU" dirty="0" err="1" smtClean="0"/>
              <a:t>Омарханович</a:t>
            </a:r>
            <a:r>
              <a:rPr lang="ru-RU" dirty="0" smtClean="0"/>
              <a:t> </a:t>
            </a:r>
            <a:r>
              <a:rPr lang="ru-RU" dirty="0" err="1" smtClean="0"/>
              <a:t>Ауэзов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70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Музыка непрерывно связана с жизнью человека, с его эмоциями, идеями и мыслями.</a:t>
            </a:r>
          </a:p>
          <a:p>
            <a:r>
              <a:rPr lang="ru-RU" dirty="0" smtClean="0"/>
              <a:t>Множество вокальных жанров подтверждают любовь человека к выражению своих чувств с помощью музыки.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5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TM02900743[[fn=Природа]]</Template>
  <TotalTime>45</TotalTime>
  <Words>274</Words>
  <Application>Microsoft Office PowerPoint</Application>
  <PresentationFormat>Широкоэкранный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Calibri Light</vt:lpstr>
      <vt:lpstr>Wingdings 2</vt:lpstr>
      <vt:lpstr>HDOfficeLightV0</vt:lpstr>
      <vt:lpstr>1_HDOfficeLightV0</vt:lpstr>
      <vt:lpstr>2_HDOfficeLightV0</vt:lpstr>
      <vt:lpstr>«Взаимосвязь музыки и слова»</vt:lpstr>
      <vt:lpstr>Актуальность реферата</vt:lpstr>
      <vt:lpstr>Цель реферата</vt:lpstr>
      <vt:lpstr>Задачи реферата</vt:lpstr>
      <vt:lpstr>Музыка Древнего мира</vt:lpstr>
      <vt:lpstr>Средние века</vt:lpstr>
      <vt:lpstr>Основные вокальные жанры</vt:lpstr>
      <vt:lpstr>Лучшие цитаты о значении вокальной музыки</vt:lpstr>
      <vt:lpstr>Анализ работы</vt:lpstr>
      <vt:lpstr>Рефлексия</vt:lpstr>
      <vt:lpstr>Перспектива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«Взаимосвязь музыки и слова»</dc:title>
  <dc:creator>Катя</dc:creator>
  <cp:lastModifiedBy>Катя</cp:lastModifiedBy>
  <cp:revision>8</cp:revision>
  <dcterms:created xsi:type="dcterms:W3CDTF">2017-04-04T17:29:18Z</dcterms:created>
  <dcterms:modified xsi:type="dcterms:W3CDTF">2017-04-04T21:34:25Z</dcterms:modified>
</cp:coreProperties>
</file>