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784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3D5D-FFE9-41A5-90A1-ACB9D976F6E7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394A-0387-4AE1-92E4-F712867F8E5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3D5D-FFE9-41A5-90A1-ACB9D976F6E7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394A-0387-4AE1-92E4-F712867F8E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3D5D-FFE9-41A5-90A1-ACB9D976F6E7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394A-0387-4AE1-92E4-F712867F8E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3D5D-FFE9-41A5-90A1-ACB9D976F6E7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394A-0387-4AE1-92E4-F712867F8E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3D5D-FFE9-41A5-90A1-ACB9D976F6E7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394A-0387-4AE1-92E4-F712867F8E5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3D5D-FFE9-41A5-90A1-ACB9D976F6E7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394A-0387-4AE1-92E4-F712867F8E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3D5D-FFE9-41A5-90A1-ACB9D976F6E7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394A-0387-4AE1-92E4-F712867F8E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3D5D-FFE9-41A5-90A1-ACB9D976F6E7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FC394A-0387-4AE1-92E4-F712867F8E5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3D5D-FFE9-41A5-90A1-ACB9D976F6E7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394A-0387-4AE1-92E4-F712867F8E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3D5D-FFE9-41A5-90A1-ACB9D976F6E7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DFC394A-0387-4AE1-92E4-F712867F8E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0583D5D-FFE9-41A5-90A1-ACB9D976F6E7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394A-0387-4AE1-92E4-F712867F8E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0583D5D-FFE9-41A5-90A1-ACB9D976F6E7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DFC394A-0387-4AE1-92E4-F712867F8E5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2071678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Друзья всегда рядом</a:t>
            </a:r>
            <a:endParaRPr lang="ru-RU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5572132" y="3286124"/>
            <a:ext cx="3286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</a:p>
          <a:p>
            <a:r>
              <a:rPr lang="ru-RU" dirty="0" smtClean="0"/>
              <a:t>Мухортов Виктор 10в</a:t>
            </a:r>
          </a:p>
          <a:p>
            <a:r>
              <a:rPr lang="ru-RU" dirty="0" smtClean="0"/>
              <a:t>Руководитель:</a:t>
            </a:r>
          </a:p>
          <a:p>
            <a:r>
              <a:rPr lang="ru-RU" dirty="0" err="1" smtClean="0"/>
              <a:t>Мокин</a:t>
            </a:r>
            <a:r>
              <a:rPr lang="ru-RU" dirty="0" smtClean="0"/>
              <a:t> Евгений Анатольевич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5728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Проблема</a:t>
            </a:r>
            <a:endParaRPr lang="ru-RU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1357298"/>
            <a:ext cx="807249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Сейчас существует большое количество приложений определяющих местоположение пользователей и имеющих большой функционал. Количество функций очень велико и иногда в приложении очень сложно разобраться. 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1429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Актуальность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785786" y="1785926"/>
            <a:ext cx="66437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Сейчас существует большое количество приложений для мобильных устройств, позволяющий определить местоположение зарегистрированных в сети пользователей и примерное расстояние до них. В связи с этим я хочу создать собственное приложение, которое позволит всем зарегистрированным в нем пользователям определить местоположение своих друзей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85728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Цель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1285860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Создать мобильное приложение, простое в использовании, для устройств на базе </a:t>
            </a:r>
            <a:r>
              <a:rPr lang="en-US" sz="2400" dirty="0" smtClean="0"/>
              <a:t>Android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857496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Задачи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4071942"/>
            <a:ext cx="69294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1. Выбрать среду программирования</a:t>
            </a:r>
            <a:r>
              <a:rPr lang="ru-RU" sz="2400" dirty="0" smtClean="0"/>
              <a:t> для создания приложения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2. Написать код программы и протестировать программу.</a:t>
            </a: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57166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Оглавление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1785926"/>
            <a:ext cx="75724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Введение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Основные понятия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Ход создания приложения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sz="2400" dirty="0" smtClean="0"/>
              <a:t>Выбор среды программирования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sz="2400" dirty="0" smtClean="0"/>
              <a:t>Создание оболочки приложения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sz="2400" dirty="0" smtClean="0"/>
              <a:t>Создание самого приложения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Заключение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Список литературы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159</TotalTime>
  <Words>136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Техническая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13</cp:revision>
  <dcterms:created xsi:type="dcterms:W3CDTF">2016-12-18T12:32:39Z</dcterms:created>
  <dcterms:modified xsi:type="dcterms:W3CDTF">2016-12-18T15:11:53Z</dcterms:modified>
</cp:coreProperties>
</file>