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1" d="100"/>
          <a:sy n="71" d="100"/>
        </p:scale>
        <p:origin x="2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1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0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77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8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46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1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45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89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3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7DB39EA-2F4D-4E4C-934B-392455AEF7C1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3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83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7DB39EA-2F4D-4E4C-934B-392455AEF7C1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86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o.rudn.ru/nfpk/inf/inf9.html" TargetMode="External"/><Relationship Id="rId2" Type="http://schemas.openxmlformats.org/officeDocument/2006/relationships/hyperlink" Target="http://edu.alnam.ru/book_dpr.php?id=15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inancial-opp.ru/shpargalki-po-planirovaniyu-na-predpriyatii/30-shpargalki-po-operativnoproizvodstvennomu/708-zadacha-o-dvuh-stankah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38162" y="391929"/>
            <a:ext cx="71294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dirty="0">
                <a:latin typeface="Times New Roman" panose="02020603050405020304" pitchFamily="18" charset="0"/>
              </a:rPr>
              <a:t>ГБОУ Гимназия № 1505 </a:t>
            </a:r>
          </a:p>
          <a:p>
            <a:pPr algn="ctr"/>
            <a:r>
              <a:rPr lang="ru-RU" altLang="ru-RU" dirty="0">
                <a:latin typeface="Times New Roman" panose="02020603050405020304" pitchFamily="18" charset="0"/>
              </a:rPr>
              <a:t>«Московская городская педагогическая гимназия – лаборатория»</a:t>
            </a:r>
          </a:p>
          <a:p>
            <a:pPr>
              <a:spcBef>
                <a:spcPct val="50000"/>
              </a:spcBef>
            </a:pPr>
            <a:endParaRPr lang="ru-RU" altLang="ru-RU" dirty="0">
              <a:latin typeface="Times New Roman" panose="02020603050405020304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97722" y="2610382"/>
            <a:ext cx="72009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3497263" algn="l"/>
              </a:tabLst>
            </a:pPr>
            <a:r>
              <a:rPr lang="ru-RU" altLang="ru-RU" sz="2400" b="1" dirty="0" smtClean="0">
                <a:latin typeface="Times New Roman" panose="02020603050405020304" pitchFamily="18" charset="0"/>
              </a:rPr>
              <a:t>Диплом</a:t>
            </a:r>
          </a:p>
          <a:p>
            <a:pPr algn="ctr">
              <a:spcBef>
                <a:spcPct val="50000"/>
              </a:spcBef>
              <a:tabLst>
                <a:tab pos="3497263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в экономике: задачи теории расписаний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912268" y="4432133"/>
            <a:ext cx="3124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Стулова Елена,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ученица 10 класса «А»</a:t>
            </a:r>
          </a:p>
          <a:p>
            <a:pPr algn="just"/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Пяткина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Г.А.</a:t>
            </a:r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1061210" y="5588012"/>
            <a:ext cx="72739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</a:p>
          <a:p>
            <a:pPr algn="ctr"/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8129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88154" y="445155"/>
            <a:ext cx="5761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 dirty="0">
                <a:latin typeface="Times New Roman" panose="02020603050405020304" pitchFamily="18" charset="0"/>
              </a:rPr>
              <a:t>Тема диплома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1790" y="1519518"/>
            <a:ext cx="793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расписаний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один из разделов математики, в котором рассматриваются проблемы упорядочения.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5023" y="3106271"/>
            <a:ext cx="3227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теории расписаний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930153" y="3506381"/>
            <a:ext cx="363071" cy="500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433918" y="3506380"/>
            <a:ext cx="366966" cy="500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52983" y="4174123"/>
            <a:ext cx="1961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о шлюзе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8688" y="4143345"/>
            <a:ext cx="2649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о двух станках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8551" y="366663"/>
            <a:ext cx="3428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 smtClean="0">
                <a:latin typeface="Times New Roman" panose="02020603050405020304" pitchFamily="18" charset="0"/>
              </a:rPr>
              <a:t>Актуальность диплома</a:t>
            </a:r>
            <a:endParaRPr lang="ru-RU" sz="2400" dirty="0"/>
          </a:p>
        </p:txBody>
      </p:sp>
      <p:pic>
        <p:nvPicPr>
          <p:cNvPr id="1028" name="Picture 4" descr="https://localsharingtree.com/wp-content/uploads/2014/05/shutterstock_1510395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6716"/>
            <a:ext cx="3724835" cy="356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01353" y="1347964"/>
            <a:ext cx="453165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Весь мир зависит от задач теории расписаний. Без них прекратится работа общественного транспорта, кораблей, без них работа больших производственных предприятий перестанет быть быстрой и эффективной. Но теория расписаний владеет и нашей повседневной жизнью, каждый день от нас требуется найти наиболее быстрое и наименее затратное решение среди большого количества вариантов и комбинаций.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235402" y="478616"/>
            <a:ext cx="2874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диплома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www.adv-usa.com/wp-content/uploads/Depositphotos_6928914_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872" y="3110534"/>
            <a:ext cx="2614037" cy="319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3036" y="1532965"/>
            <a:ext cx="78396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нам требуется найти решение здесь и сейчас, но большое количество данных и условий в задаче мешают сделать это.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8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2190" y="614149"/>
            <a:ext cx="2292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диплома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094"/>
            <a:ext cx="3787522" cy="35692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6517" y="1477432"/>
            <a:ext cx="820270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диплома является изучение алгоритма решения задач теории расписания, а также создание моделей, которые помогут в решении задач конкретных типов.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8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120" y="532263"/>
            <a:ext cx="46948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400" b="1" dirty="0">
                <a:latin typeface="Times New Roman" panose="02020603050405020304" pitchFamily="18" charset="0"/>
              </a:rPr>
              <a:t>Объект и предмет исследования</a:t>
            </a:r>
          </a:p>
          <a:p>
            <a:endParaRPr lang="ru-RU" dirty="0"/>
          </a:p>
        </p:txBody>
      </p:sp>
      <p:pic>
        <p:nvPicPr>
          <p:cNvPr id="8194" name="Picture 2" descr="http://www.gmtfutures.com/wp-content/uploads/2014/06/Fotolia_4811872_Subscription_X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75" y="1075763"/>
            <a:ext cx="3414554" cy="454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90829" y="2010516"/>
            <a:ext cx="49216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моего исследования служат задачи теории расписаний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служит изучение моделей задач теории расписаний и 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010" y="504967"/>
            <a:ext cx="27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диплома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://sem-okt.ru/wp-content/uploads/2016/10/3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483" y="2990700"/>
            <a:ext cx="2520517" cy="333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7858" y="1156448"/>
            <a:ext cx="711349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-Изучить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литературу по данной теме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-Изучить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и этапы разработки информационной модели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-Разобраться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задачах теории расписаний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-Разобраться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подробнее в алгоритме Джонсона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математическую модель для алгоритма Джонсона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-Проанализировать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полученную модель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-Написать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текст диплома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88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47813" y="476250"/>
            <a:ext cx="5761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 dirty="0">
                <a:latin typeface="Times New Roman" panose="02020603050405020304" pitchFamily="18" charset="0"/>
              </a:rPr>
              <a:t>Изученная литература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59568" y="1209090"/>
            <a:ext cx="8137525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i="1" dirty="0" smtClean="0"/>
              <a:t>Книги</a:t>
            </a:r>
            <a:endParaRPr lang="ru-RU" dirty="0"/>
          </a:p>
          <a:p>
            <a:r>
              <a:rPr lang="ru-RU" dirty="0"/>
              <a:t>Поляков, К.Ю. Информатика. Углублённый уровень: учебник для 11 класса: в 2 ч. Ч.1 / К.Ю. Поляков, Е. А. Ерёмин. – М.: БИНОМ. Лаборатория знаний, 2013. -240с.</a:t>
            </a:r>
          </a:p>
          <a:p>
            <a:r>
              <a:rPr lang="ru-RU" dirty="0"/>
              <a:t> </a:t>
            </a:r>
            <a:r>
              <a:rPr lang="ru-RU" dirty="0" err="1"/>
              <a:t>Угринович</a:t>
            </a:r>
            <a:r>
              <a:rPr lang="ru-RU" dirty="0"/>
              <a:t> Н.Д. Исследование информационных моделей. Элективный курс: Учебное пособие. / Н.Д. </a:t>
            </a:r>
            <a:r>
              <a:rPr lang="ru-RU" dirty="0" err="1"/>
              <a:t>Угринович</a:t>
            </a:r>
            <a:r>
              <a:rPr lang="ru-RU" dirty="0"/>
              <a:t>. - 2-е изд., исп. и доп. - М.: БИНОМ. Лаборатория знаний, 2006. – 200с.: ил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i="1" dirty="0"/>
              <a:t>Электронные ресурсы</a:t>
            </a:r>
            <a:endParaRPr lang="ru-RU" dirty="0"/>
          </a:p>
          <a:p>
            <a:r>
              <a:rPr lang="ru-RU" dirty="0"/>
              <a:t>А. А. </a:t>
            </a:r>
            <a:r>
              <a:rPr lang="ru-RU" dirty="0" err="1"/>
              <a:t>Корбут</a:t>
            </a:r>
            <a:r>
              <a:rPr lang="ru-RU" dirty="0"/>
              <a:t> и Ю. Ю. </a:t>
            </a:r>
            <a:r>
              <a:rPr lang="ru-RU" dirty="0" err="1"/>
              <a:t>Финкельштейн</a:t>
            </a:r>
            <a:r>
              <a:rPr lang="ru-RU" dirty="0"/>
              <a:t>. Дискретное программирование, Серия «Экономико-математическая библиотека» [Электронный ресурс]. 1969. — 368 с. – Режим доступа: </a:t>
            </a:r>
            <a:r>
              <a:rPr lang="ru-RU" u="sng" dirty="0">
                <a:hlinkClick r:id="rId2"/>
              </a:rPr>
              <a:t>http://edu.alnam.ru/book_dpr.php?id=15</a:t>
            </a:r>
            <a:r>
              <a:rPr lang="ru-RU" u="sng" dirty="0"/>
              <a:t> </a:t>
            </a:r>
            <a:r>
              <a:rPr lang="ru-RU" dirty="0"/>
              <a:t>.</a:t>
            </a:r>
          </a:p>
          <a:p>
            <a:r>
              <a:rPr lang="ru-RU" dirty="0"/>
              <a:t>Разработка Института </a:t>
            </a:r>
            <a:r>
              <a:rPr lang="ru-RU" dirty="0" err="1"/>
              <a:t>дистантного</a:t>
            </a:r>
            <a:r>
              <a:rPr lang="ru-RU" dirty="0"/>
              <a:t> образования Российского университета дружбы народов, Информационное моделирование [Электронный ресурс]. -2006. - </a:t>
            </a:r>
            <a:r>
              <a:rPr lang="ru-RU" u="sng" dirty="0">
                <a:hlinkClick r:id="rId3"/>
              </a:rPr>
              <a:t>http://www.ido.rudn.ru/nfpk/inf/inf9.html</a:t>
            </a:r>
            <a:r>
              <a:rPr lang="ru-RU" dirty="0"/>
              <a:t>. </a:t>
            </a:r>
          </a:p>
          <a:p>
            <a:r>
              <a:rPr lang="ru-RU" dirty="0"/>
              <a:t>Шпаргалки по дисциплине планирование на предприятии, Плановый баланс доходов и расходов предприятия [Электронный ресурс]. -2006-20012. – Режим доступа: </a:t>
            </a:r>
            <a:r>
              <a:rPr lang="ru-RU" u="sng" dirty="0">
                <a:hlinkClick r:id="rId4"/>
              </a:rPr>
              <a:t>http://financial-opp.ru/shpargalki-po-planirovaniyu-na-predpriyatii/30-shpargalki-po-operativnoproizvodstvennomu/708-zadacha-o-dvuh-stankah.html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69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75540" y="2121486"/>
            <a:ext cx="640873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60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2510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355</TotalTime>
  <Words>425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9</cp:revision>
  <dcterms:created xsi:type="dcterms:W3CDTF">2016-12-17T09:22:11Z</dcterms:created>
  <dcterms:modified xsi:type="dcterms:W3CDTF">2016-12-18T11:03:55Z</dcterms:modified>
</cp:coreProperties>
</file>