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7" r:id="rId3"/>
    <p:sldId id="258" r:id="rId4"/>
    <p:sldId id="264" r:id="rId5"/>
    <p:sldId id="259" r:id="rId6"/>
    <p:sldId id="260" r:id="rId7"/>
    <p:sldId id="261" r:id="rId8"/>
    <p:sldId id="262" r:id="rId9"/>
    <p:sldId id="265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7D548-D2AA-4E7A-B194-7E0E9157487A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EE9C4-D6FD-49E0-BC4C-D9B0539825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84D905A-D03D-4B31-9928-ACF3760E7ADF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50CF47-C8C0-4FFC-AA1A-4F64A28182F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905A-D03D-4B31-9928-ACF3760E7ADF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CF47-C8C0-4FFC-AA1A-4F64A2818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84D905A-D03D-4B31-9928-ACF3760E7ADF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50CF47-C8C0-4FFC-AA1A-4F64A28182F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905A-D03D-4B31-9928-ACF3760E7ADF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50CF47-C8C0-4FFC-AA1A-4F64A28182F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905A-D03D-4B31-9928-ACF3760E7ADF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50CF47-C8C0-4FFC-AA1A-4F64A28182F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84D905A-D03D-4B31-9928-ACF3760E7ADF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50CF47-C8C0-4FFC-AA1A-4F64A28182F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84D905A-D03D-4B31-9928-ACF3760E7ADF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50CF47-C8C0-4FFC-AA1A-4F64A28182F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905A-D03D-4B31-9928-ACF3760E7ADF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50CF47-C8C0-4FFC-AA1A-4F64A2818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905A-D03D-4B31-9928-ACF3760E7ADF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50CF47-C8C0-4FFC-AA1A-4F64A2818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905A-D03D-4B31-9928-ACF3760E7ADF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50CF47-C8C0-4FFC-AA1A-4F64A28182F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84D905A-D03D-4B31-9928-ACF3760E7ADF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50CF47-C8C0-4FFC-AA1A-4F64A28182F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84D905A-D03D-4B31-9928-ACF3760E7ADF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50CF47-C8C0-4FFC-AA1A-4F64A28182F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071678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Общественные связи. Миф и имидж.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29058" y="4357694"/>
            <a:ext cx="5072098" cy="97156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Гречухина Варвара 9а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7742" y="957258"/>
            <a:ext cx="8410604" cy="1828800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53400" cy="9906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85926"/>
            <a:ext cx="8153400" cy="44958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современном мире все большее значение приобретают идеи управления общественным сознанием в политических, экономических, идеологических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целях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12"/>
            <a:ext cx="4357718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и задачи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0100" y="2000240"/>
            <a:ext cx="7143800" cy="7143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Какова роль мифа и мифологического способа познания в настоящее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время?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0100" y="3429000"/>
            <a:ext cx="7143800" cy="7143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Снизилось ли влияние мифа в связи  с переходом человечества к другим формам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мышления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00100" y="4857760"/>
            <a:ext cx="714380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понимание процессов формирования имиджей и мифоимиджей в современном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обществе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00042"/>
            <a:ext cx="8153400" cy="9906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и задачи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научной литературы по теме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исследования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уяснение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связи между современным мифом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имиджем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освещение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значения мифоимиждей в современной массовой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культуре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нализ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формирования и использования мифоимиджей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66" y="500042"/>
            <a:ext cx="8153400" cy="9906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работы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Основная часть</a:t>
            </a: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2.1 Взаимодействие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значение имиджа и мифоимиджа в обществе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2.2 Роль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виды мифоимиджей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Заключение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66" y="500042"/>
            <a:ext cx="8153400" cy="9906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первой части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Взаимодействие и значение имиджа и мифоимиджа в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обществе</a:t>
            </a:r>
          </a:p>
          <a:p>
            <a:pPr algn="ctr">
              <a:buNone/>
            </a:pPr>
            <a:endParaRPr lang="ru-RU" u="sng" dirty="0"/>
          </a:p>
        </p:txBody>
      </p:sp>
      <p:sp>
        <p:nvSpPr>
          <p:cNvPr id="4" name="Rectangle 3"/>
          <p:cNvSpPr/>
          <p:nvPr/>
        </p:nvSpPr>
        <p:spPr>
          <a:xfrm>
            <a:off x="1000100" y="3429000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МИФ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0760" y="3429000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ИМИДЖ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43042" y="4857760"/>
            <a:ext cx="578647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МИФОИМИДЖ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66" y="500042"/>
            <a:ext cx="8153400" cy="9906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второй части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Роль и виды мифоимиджей</a:t>
            </a:r>
          </a:p>
        </p:txBody>
      </p:sp>
      <p:sp>
        <p:nvSpPr>
          <p:cNvPr id="4" name="Rectangle 3"/>
          <p:cNvSpPr/>
          <p:nvPr/>
        </p:nvSpPr>
        <p:spPr>
          <a:xfrm>
            <a:off x="1000100" y="2714620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СОЦИАЛЬНЫЕ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0760" y="2714620"/>
            <a:ext cx="221457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ЛИЧНОСТНЫЕ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43240" y="4143380"/>
            <a:ext cx="285752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МИРОВОЗЗРЕНЧИСКИЕ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01122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мифологический способ познания мира усилился и усиливается в современном обществе пропорционально развитию информационных технологий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современном мире получили развитие и актуальность технологии управления общественным сознанием масс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53400" cy="9906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85952"/>
            <a:ext cx="8229600" cy="2543180"/>
          </a:xfrm>
        </p:spPr>
        <p:txBody>
          <a:bodyPr/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науки и технологий стимулирует появление мифоимиджей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мифоимидж- это имидж восприятия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типология мифоимиджей: социальные, личностные, мировоззренчиские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107</TotalTime>
  <Words>191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Общественные связи. Миф и имидж.</vt:lpstr>
      <vt:lpstr>Актуальность</vt:lpstr>
      <vt:lpstr>Цели и задачи</vt:lpstr>
      <vt:lpstr>Цели и задачи</vt:lpstr>
      <vt:lpstr>Структура работы</vt:lpstr>
      <vt:lpstr>Содержание первой части</vt:lpstr>
      <vt:lpstr>Содержание второй части</vt:lpstr>
      <vt:lpstr>Выводы</vt:lpstr>
      <vt:lpstr>Выводы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Общественные связи. Миф и имидж.</dc:title>
  <dc:creator>Admin</dc:creator>
  <cp:lastModifiedBy>Admin</cp:lastModifiedBy>
  <cp:revision>11</cp:revision>
  <dcterms:created xsi:type="dcterms:W3CDTF">2017-04-18T09:15:14Z</dcterms:created>
  <dcterms:modified xsi:type="dcterms:W3CDTF">2017-04-18T11:02:59Z</dcterms:modified>
</cp:coreProperties>
</file>