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0" autoAdjust="0"/>
    <p:restoredTop sz="94129" autoAdjust="0"/>
  </p:normalViewPr>
  <p:slideViewPr>
    <p:cSldViewPr snapToGrid="0">
      <p:cViewPr>
        <p:scale>
          <a:sx n="90" d="100"/>
          <a:sy n="90" d="100"/>
        </p:scale>
        <p:origin x="1266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606412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0854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3221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1735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569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58764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6484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54970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996989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9929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7229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13052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2"/>
                </a:solidFill>
              </a:rPr>
              <a:t>‹#›</a:t>
            </a:fld>
            <a:endParaRPr lang="ru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749500" y="563875"/>
            <a:ext cx="7755300" cy="2283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4800">
                <a:latin typeface="Times New Roman"/>
                <a:ea typeface="Times New Roman"/>
                <a:cs typeface="Times New Roman"/>
                <a:sym typeface="Times New Roman"/>
              </a:rPr>
              <a:t>Экранный эффект на примере устройства экраноплана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ubTitle" idx="1"/>
          </p:nvPr>
        </p:nvSpPr>
        <p:spPr>
          <a:xfrm>
            <a:off x="1329900" y="2747150"/>
            <a:ext cx="6992100" cy="2099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0" algn="r" rtl="0">
              <a:spcBef>
                <a:spcPts val="0"/>
              </a:spcBef>
              <a:buNone/>
            </a:pPr>
            <a:r>
              <a:rPr lang="ru" sz="2300">
                <a:latin typeface="Times New Roman"/>
                <a:ea typeface="Times New Roman"/>
                <a:cs typeface="Times New Roman"/>
                <a:sym typeface="Times New Roman"/>
              </a:rPr>
              <a:t>Выполнила </a:t>
            </a:r>
          </a:p>
          <a:p>
            <a:pPr marL="457200" lvl="0" indent="0" algn="r" rtl="0">
              <a:spcBef>
                <a:spcPts val="0"/>
              </a:spcBef>
              <a:buNone/>
            </a:pPr>
            <a:r>
              <a:rPr lang="ru" sz="2300">
                <a:latin typeface="Times New Roman"/>
                <a:ea typeface="Times New Roman"/>
                <a:cs typeface="Times New Roman"/>
                <a:sym typeface="Times New Roman"/>
              </a:rPr>
              <a:t>Бондаренко Полина Николаевна</a:t>
            </a:r>
          </a:p>
          <a:p>
            <a:pPr marL="457200" lvl="0" indent="0" algn="r" rtl="0">
              <a:spcBef>
                <a:spcPts val="0"/>
              </a:spcBef>
              <a:buNone/>
            </a:pPr>
            <a:r>
              <a:rPr lang="ru" sz="2300">
                <a:latin typeface="Times New Roman"/>
                <a:ea typeface="Times New Roman"/>
                <a:cs typeface="Times New Roman"/>
                <a:sym typeface="Times New Roman"/>
              </a:rPr>
              <a:t>Руководитель</a:t>
            </a:r>
          </a:p>
          <a:p>
            <a:pPr marL="457200" lvl="0" indent="0" algn="r" rtl="0">
              <a:spcBef>
                <a:spcPts val="0"/>
              </a:spcBef>
              <a:buNone/>
            </a:pPr>
            <a:r>
              <a:rPr lang="ru" sz="2300">
                <a:latin typeface="Times New Roman"/>
                <a:ea typeface="Times New Roman"/>
                <a:cs typeface="Times New Roman"/>
                <a:sym typeface="Times New Roman"/>
              </a:rPr>
              <a:t>Наумов Алексей Леонидович</a:t>
            </a:r>
          </a:p>
          <a:p>
            <a:pPr marL="457200" lvl="0" indent="0" algn="r" rtl="0">
              <a:spcBef>
                <a:spcPts val="0"/>
              </a:spcBef>
              <a:buNone/>
            </a:pPr>
            <a:r>
              <a:rPr lang="ru" sz="2300">
                <a:latin typeface="Times New Roman"/>
                <a:ea typeface="Times New Roman"/>
                <a:cs typeface="Times New Roman"/>
                <a:sym typeface="Times New Roman"/>
              </a:rPr>
              <a:t>Рецензент</a:t>
            </a:r>
          </a:p>
          <a:p>
            <a:pPr marL="457200" lvl="0" indent="0" algn="r">
              <a:spcBef>
                <a:spcPts val="0"/>
              </a:spcBef>
              <a:buNone/>
            </a:pPr>
            <a:r>
              <a:rPr lang="ru" sz="2300">
                <a:latin typeface="Times New Roman"/>
                <a:ea typeface="Times New Roman"/>
                <a:cs typeface="Times New Roman"/>
                <a:sym typeface="Times New Roman"/>
              </a:rPr>
              <a:t>Ветюков Дмитрий Алексеевич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2433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3700" b="1">
                <a:latin typeface="Times New Roman"/>
                <a:ea typeface="Times New Roman"/>
                <a:cs typeface="Times New Roman"/>
                <a:sym typeface="Times New Roman"/>
              </a:rPr>
              <a:t>Экранопланы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1279600" y="1494450"/>
            <a:ext cx="3003900" cy="494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Каспийский монстр</a:t>
            </a:r>
          </a:p>
        </p:txBody>
      </p:sp>
      <p:pic>
        <p:nvPicPr>
          <p:cNvPr id="118" name="Shape 1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042" y="2226250"/>
            <a:ext cx="4049033" cy="227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6350" y="2226250"/>
            <a:ext cx="3795949" cy="227757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6161775" y="1494450"/>
            <a:ext cx="1420200" cy="49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Орлёнок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1961100" y="2014200"/>
            <a:ext cx="5221800" cy="1115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3800" b="1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3600" b="1">
                <a:latin typeface="Times New Roman"/>
                <a:ea typeface="Times New Roman"/>
                <a:cs typeface="Times New Roman"/>
                <a:sym typeface="Times New Roman"/>
              </a:rPr>
              <a:t>Актуальность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/>
              <a:t>	</a:t>
            </a:r>
          </a:p>
        </p:txBody>
      </p:sp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1625" y="1726200"/>
            <a:ext cx="4198633" cy="2147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0924" y="1726187"/>
            <a:ext cx="3788850" cy="2147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311700" y="3850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3700" b="1">
                <a:latin typeface="Times New Roman"/>
                <a:ea typeface="Times New Roman"/>
                <a:cs typeface="Times New Roman"/>
                <a:sym typeface="Times New Roman"/>
              </a:rPr>
              <a:t>Цели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989100" y="1133900"/>
            <a:ext cx="7284900" cy="349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Изучить природу подъемной силы крыла;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Выявить связь между конструкцией экраноплана и особенностями его полёта;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Написать текст с отраженными в нём результатами исследования.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11700" y="3849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3700" b="1">
                <a:latin typeface="Times New Roman"/>
                <a:ea typeface="Times New Roman"/>
                <a:cs typeface="Times New Roman"/>
                <a:sym typeface="Times New Roman"/>
              </a:rPr>
              <a:t>Задачи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1039650" y="1122775"/>
            <a:ext cx="7064700" cy="3374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Выделить наиболее правдоподобное объяснение появления подъемной силы;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Изучить природу экранного эффекта и его влияние на подъёмную силу;</a:t>
            </a: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 panose="020B0604020202020204" pitchFamily="34" charset="0"/>
              <a:buChar char="•"/>
            </a:pPr>
            <a:r>
              <a:rPr lang="ru" sz="24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Исследовать влияние строения экраноплана на его аэродинамические свойства.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311700" y="3750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3600" b="1">
                <a:latin typeface="Times New Roman"/>
                <a:ea typeface="Times New Roman"/>
                <a:cs typeface="Times New Roman"/>
                <a:sym typeface="Times New Roman"/>
              </a:rPr>
              <a:t>Структура </a:t>
            </a: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1139475" y="1200925"/>
            <a:ext cx="6874800" cy="33948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Закон Бернулли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Возникновение подъемной силы</a:t>
            </a:r>
          </a:p>
          <a:p>
            <a:pPr marL="457200" lvl="0" indent="-381000" rtl="0">
              <a:spcBef>
                <a:spcPts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</a:pPr>
            <a:r>
              <a:rPr lang="ru" sz="2400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Экранный эффект и экранопланы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2760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3600" b="1">
                <a:latin typeface="Times New Roman"/>
                <a:ea typeface="Times New Roman"/>
                <a:cs typeface="Times New Roman"/>
                <a:sym typeface="Times New Roman"/>
              </a:rPr>
              <a:t>Закон Бернулли</a:t>
            </a: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3">
            <a:alphaModFix/>
          </a:blip>
          <a:srcRect t="22408" r="6568" b="16763"/>
          <a:stretch/>
        </p:blipFill>
        <p:spPr>
          <a:xfrm>
            <a:off x="885999" y="1091250"/>
            <a:ext cx="7572673" cy="3697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293674" y="2038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3700" b="1" dirty="0">
                <a:latin typeface="Times New Roman"/>
                <a:ea typeface="Times New Roman"/>
                <a:cs typeface="Times New Roman"/>
                <a:sym typeface="Times New Roman"/>
              </a:rPr>
              <a:t>Подъёмная сила 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872825" y="1201100"/>
            <a:ext cx="73623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Объяснение появления подъемной силы крыла по закону Бернулли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8750" y="2474824"/>
            <a:ext cx="6130449" cy="1872249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6863875" y="2622950"/>
            <a:ext cx="11511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15477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3700" b="1" dirty="0">
                <a:latin typeface="Times New Roman"/>
                <a:ea typeface="Times New Roman"/>
                <a:cs typeface="Times New Roman"/>
                <a:sym typeface="Times New Roman"/>
              </a:rPr>
              <a:t>Подъёмная сила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1988600" y="833800"/>
            <a:ext cx="2040600" cy="6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Угол атаки</a:t>
            </a:r>
          </a:p>
        </p:txBody>
      </p:sp>
      <p:pic>
        <p:nvPicPr>
          <p:cNvPr id="102" name="Shape 10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7912" y="1435600"/>
            <a:ext cx="4601974" cy="346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5450" y="1771612"/>
            <a:ext cx="2660575" cy="2581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6029500" y="833800"/>
            <a:ext cx="2249700" cy="43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>
                <a:latin typeface="Times New Roman"/>
                <a:ea typeface="Times New Roman"/>
                <a:cs typeface="Times New Roman"/>
                <a:sym typeface="Times New Roman"/>
              </a:rPr>
              <a:t>Эффект Коанда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311700" y="20560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3700" b="1">
                <a:latin typeface="Times New Roman"/>
                <a:ea typeface="Times New Roman"/>
                <a:cs typeface="Times New Roman"/>
                <a:sym typeface="Times New Roman"/>
              </a:rPr>
              <a:t>Экранный эффект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11700" y="863550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Влияние экранного эффекта на подъёмную силу крыла</a:t>
            </a:r>
          </a:p>
        </p:txBody>
      </p:sp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 l="5374" t="26432"/>
          <a:stretch/>
        </p:blipFill>
        <p:spPr>
          <a:xfrm>
            <a:off x="1699249" y="1877550"/>
            <a:ext cx="5745500" cy="269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111</Words>
  <Application>Microsoft Office PowerPoint</Application>
  <PresentationFormat>Экран (16:9)</PresentationFormat>
  <Paragraphs>33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simple-light-2</vt:lpstr>
      <vt:lpstr>Экранный эффект на примере устройства экраноплана</vt:lpstr>
      <vt:lpstr>Актуальность</vt:lpstr>
      <vt:lpstr>Цели</vt:lpstr>
      <vt:lpstr>Задачи</vt:lpstr>
      <vt:lpstr>Структура </vt:lpstr>
      <vt:lpstr>Закон Бернулли</vt:lpstr>
      <vt:lpstr>Подъёмная сила </vt:lpstr>
      <vt:lpstr>Подъёмная сила</vt:lpstr>
      <vt:lpstr>Экранный эффект</vt:lpstr>
      <vt:lpstr>Экранопланы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Экранный эффект на примере устройства экраноплана</dc:title>
  <dc:creator>Коля</dc:creator>
  <cp:lastModifiedBy>Полина Бондаренко</cp:lastModifiedBy>
  <cp:revision>1</cp:revision>
  <dcterms:modified xsi:type="dcterms:W3CDTF">2017-04-05T20:46:17Z</dcterms:modified>
</cp:coreProperties>
</file>