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4" r:id="rId4"/>
    <p:sldId id="266" r:id="rId5"/>
    <p:sldId id="268" r:id="rId6"/>
    <p:sldId id="265" r:id="rId7"/>
    <p:sldId id="267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16D5F2-D4D9-4074-A4FC-D43BBB73080D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76961A-F288-4D6C-BDE7-A5D98B835B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abrahabr.ru/post/230559/" TargetMode="External"/><Relationship Id="rId3" Type="http://schemas.openxmlformats.org/officeDocument/2006/relationships/hyperlink" Target="http://stackoverflow.com/" TargetMode="External"/><Relationship Id="rId7" Type="http://schemas.openxmlformats.org/officeDocument/2006/relationships/hyperlink" Target="https://www.youtube.com/channel/UCzE7HcbvyEiS5ea1rVRbPLQ" TargetMode="External"/><Relationship Id="rId2" Type="http://schemas.openxmlformats.org/officeDocument/2006/relationships/hyperlink" Target="http://developer.alexanderklimov.ru/android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rtandroid.ru/ru/uroki/vse-uroki-spiskom.html" TargetMode="External"/><Relationship Id="rId5" Type="http://schemas.openxmlformats.org/officeDocument/2006/relationships/hyperlink" Target="http://developer.android.com/intl/ja/reference/packages.html" TargetMode="External"/><Relationship Id="rId4" Type="http://schemas.openxmlformats.org/officeDocument/2006/relationships/hyperlink" Target="http://ru.stackoverflow.com/" TargetMode="External"/><Relationship Id="rId9" Type="http://schemas.openxmlformats.org/officeDocument/2006/relationships/hyperlink" Target="http://www.survivingwithandroid.com/android-tutoria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84546"/>
            <a:ext cx="849694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4400" dirty="0" smtClean="0"/>
              <a:t>Создание программы </a:t>
            </a:r>
            <a:r>
              <a:rPr lang="en-US" sz="4400" dirty="0" smtClean="0"/>
              <a:t>“</a:t>
            </a:r>
            <a:r>
              <a:rPr lang="ru-RU" sz="4400" dirty="0" err="1" smtClean="0"/>
              <a:t>пазл</a:t>
            </a:r>
            <a:r>
              <a:rPr lang="en-US" sz="4400" dirty="0" smtClean="0"/>
              <a:t>”</a:t>
            </a:r>
            <a:r>
              <a:rPr lang="ru-RU" sz="4400" dirty="0" smtClean="0"/>
              <a:t>для </a:t>
            </a:r>
            <a:r>
              <a:rPr lang="en-US" sz="4400" dirty="0" smtClean="0"/>
              <a:t>Android</a:t>
            </a:r>
            <a:endParaRPr lang="ru-RU" sz="4400" dirty="0"/>
          </a:p>
          <a:p>
            <a:pPr algn="ctr"/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pPr algn="r"/>
            <a:r>
              <a:rPr lang="ru-RU" dirty="0"/>
              <a:t>	</a:t>
            </a:r>
            <a:r>
              <a:rPr lang="ru-RU" i="1" dirty="0"/>
              <a:t>                                                                   </a:t>
            </a:r>
            <a:r>
              <a:rPr lang="ru-RU" sz="1400" i="1" dirty="0"/>
              <a:t>Автор</a:t>
            </a:r>
            <a:r>
              <a:rPr lang="ru-RU" sz="1400" dirty="0"/>
              <a:t>: ученик 10 класса «А»</a:t>
            </a:r>
          </a:p>
          <a:p>
            <a:pPr algn="r"/>
            <a:r>
              <a:rPr lang="ru-RU" sz="1400" dirty="0"/>
              <a:t>Хомутов Алексей</a:t>
            </a:r>
          </a:p>
          <a:p>
            <a:pPr algn="r"/>
            <a:r>
              <a:rPr lang="ru-RU" sz="1400" i="1" dirty="0"/>
              <a:t>Руководитель:</a:t>
            </a:r>
            <a:r>
              <a:rPr lang="ru-RU" sz="1400" dirty="0"/>
              <a:t> Коняхин А.В</a:t>
            </a:r>
            <a:r>
              <a:rPr lang="ru-RU" sz="1400" dirty="0" smtClean="0"/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pPr algn="ctr"/>
            <a:r>
              <a:rPr lang="ru-RU" dirty="0"/>
              <a:t>Москва</a:t>
            </a:r>
          </a:p>
          <a:p>
            <a:pPr algn="ctr"/>
            <a:r>
              <a:rPr lang="ru-RU" dirty="0"/>
              <a:t>2015-2016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965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285860"/>
            <a:ext cx="46434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	В </a:t>
            </a:r>
            <a:r>
              <a:rPr lang="ru-RU" sz="2400" dirty="0"/>
              <a:t>настоящее время </a:t>
            </a:r>
            <a:r>
              <a:rPr lang="ru-RU" sz="2400" dirty="0" smtClean="0"/>
              <a:t> очень </a:t>
            </a:r>
            <a:r>
              <a:rPr lang="ru-RU" sz="2400" dirty="0" smtClean="0"/>
              <a:t>сложно </a:t>
            </a:r>
            <a:r>
              <a:rPr lang="ru-RU" sz="2400" dirty="0" smtClean="0"/>
              <a:t> представить </a:t>
            </a:r>
            <a:r>
              <a:rPr lang="ru-RU" sz="2400" dirty="0"/>
              <a:t>нашу жизнь без </a:t>
            </a:r>
            <a:r>
              <a:rPr lang="ru-RU" sz="2400" dirty="0" smtClean="0"/>
              <a:t>мобильных </a:t>
            </a:r>
            <a:r>
              <a:rPr lang="ru-RU" sz="2400" dirty="0" smtClean="0"/>
              <a:t>устройств. Они предоставляют  нам возможность </a:t>
            </a:r>
            <a:r>
              <a:rPr lang="ru-RU" sz="2400" dirty="0"/>
              <a:t>общения, развлечения, </a:t>
            </a:r>
            <a:r>
              <a:rPr lang="ru-RU" sz="2400" dirty="0" smtClean="0"/>
              <a:t>легкого поиска информации, а так же дают </a:t>
            </a:r>
            <a:r>
              <a:rPr lang="ru-RU" sz="2400" dirty="0"/>
              <a:t>пространство </a:t>
            </a:r>
            <a:r>
              <a:rPr lang="ru-RU" sz="2400" dirty="0" smtClean="0"/>
              <a:t>для </a:t>
            </a:r>
            <a:r>
              <a:rPr lang="ru-RU" sz="2400" dirty="0"/>
              <a:t>творчества. В связи с этим </a:t>
            </a:r>
            <a:r>
              <a:rPr lang="ru-RU" sz="2400" dirty="0" smtClean="0"/>
              <a:t>мобильные </a:t>
            </a:r>
            <a:r>
              <a:rPr lang="ru-RU" sz="2400" dirty="0"/>
              <a:t>приложения пользуются огромной </a:t>
            </a:r>
            <a:r>
              <a:rPr lang="ru-RU" sz="2400" dirty="0" smtClean="0"/>
              <a:t>популярностью.</a:t>
            </a:r>
            <a:endParaRPr lang="ru-RU" sz="2400" dirty="0"/>
          </a:p>
        </p:txBody>
      </p:sp>
      <p:pic>
        <p:nvPicPr>
          <p:cNvPr id="1026" name="Picture 2" descr="C:\Users\Alex\Desktop\Vyibor-sotovogo-telefon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500174"/>
            <a:ext cx="3286148" cy="38576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214290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/>
              <a:t>Актуальность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685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00042"/>
            <a:ext cx="77153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Цель</a:t>
            </a:r>
          </a:p>
          <a:p>
            <a:endParaRPr lang="ru-RU" sz="2800" dirty="0" smtClean="0"/>
          </a:p>
          <a:p>
            <a:r>
              <a:rPr lang="ru-RU" sz="2800" dirty="0" smtClean="0"/>
              <a:t>Создать игровое мобильное </a:t>
            </a:r>
            <a:r>
              <a:rPr lang="ru-RU" sz="2800" dirty="0" smtClean="0"/>
              <a:t>приложение </a:t>
            </a:r>
            <a:r>
              <a:rPr lang="en-US" sz="2800" dirty="0" smtClean="0"/>
              <a:t>“</a:t>
            </a:r>
            <a:r>
              <a:rPr lang="ru-RU" sz="2800" dirty="0" err="1" smtClean="0"/>
              <a:t>пазл</a:t>
            </a:r>
            <a:r>
              <a:rPr lang="en-US" sz="2800" dirty="0" smtClean="0"/>
              <a:t>”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endParaRPr lang="ru-RU" sz="2800" dirty="0" smtClean="0"/>
          </a:p>
          <a:p>
            <a:pPr algn="ctr"/>
            <a:r>
              <a:rPr lang="ru-RU" sz="5400" b="1" dirty="0" smtClean="0"/>
              <a:t>Задачи</a:t>
            </a:r>
          </a:p>
          <a:p>
            <a:endParaRPr lang="ru-RU" sz="2800" dirty="0" smtClean="0"/>
          </a:p>
          <a:p>
            <a:r>
              <a:rPr lang="ru-RU" sz="2800" dirty="0"/>
              <a:t>1</a:t>
            </a:r>
            <a:r>
              <a:rPr lang="ru-RU" sz="2800" dirty="0" smtClean="0"/>
              <a:t>. Разработать алгоритм работы программы.</a:t>
            </a:r>
          </a:p>
          <a:p>
            <a:r>
              <a:rPr lang="ru-RU" sz="2800" dirty="0"/>
              <a:t>2</a:t>
            </a:r>
            <a:r>
              <a:rPr lang="ru-RU" sz="2800" dirty="0" smtClean="0"/>
              <a:t>. Написать код программы, протестировать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3. </a:t>
            </a:r>
            <a:r>
              <a:rPr lang="ru-RU" sz="2800" dirty="0" smtClean="0"/>
              <a:t>Составить обзор написанного кода.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16887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142984"/>
            <a:ext cx="74295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Мобильное приложение</a:t>
            </a:r>
            <a:r>
              <a:rPr lang="ru-RU" sz="2800" dirty="0" smtClean="0"/>
              <a:t> - программное обеспечение, предназначенное для работы на смартфонах, планшетах и других мобильных устройствах.</a:t>
            </a: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2910" y="3643314"/>
            <a:ext cx="3372907" cy="21291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6248" y="3643314"/>
            <a:ext cx="4105433" cy="215539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Alex\Desktop\screen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68" y="2143116"/>
            <a:ext cx="2214578" cy="3500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lex\Desktop\screen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143116"/>
            <a:ext cx="2214578" cy="35004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71538" y="114298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Главное меню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1142984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Меню выбора картинок</a:t>
            </a:r>
            <a:endParaRPr lang="ru-RU" sz="2400" dirty="0"/>
          </a:p>
        </p:txBody>
      </p:sp>
      <p:pic>
        <p:nvPicPr>
          <p:cNvPr id="8" name="Рисунок 7" descr="C:\Users\Alex\Desktop\Screenshot_2016-05-09-19-33-16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36" y="2071678"/>
            <a:ext cx="2214578" cy="357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6143636" y="1142984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Стандартные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92867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Игровое поле</a:t>
            </a:r>
            <a:endParaRPr lang="ru-RU" sz="2400" dirty="0" smtClean="0"/>
          </a:p>
        </p:txBody>
      </p:sp>
      <p:pic>
        <p:nvPicPr>
          <p:cNvPr id="4" name="Рисунок 3" descr="C:\Users\Alex\Desktop\Screenshot_2016-05-09-19-35-4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42976" y="1857364"/>
            <a:ext cx="2928958" cy="414340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Alex\Desktop\Screenshot_2016-05-09-19-45-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857752" y="1857364"/>
            <a:ext cx="2928958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857752" y="928670"/>
            <a:ext cx="2928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Собранный </a:t>
            </a:r>
            <a:r>
              <a:rPr lang="ru-RU" sz="2400" dirty="0" err="1" smtClean="0"/>
              <a:t>пазл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5381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14290"/>
            <a:ext cx="7786742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Список </a:t>
            </a:r>
            <a:r>
              <a:rPr lang="ru-RU" sz="4400" b="1" dirty="0" smtClean="0"/>
              <a:t>литературы</a:t>
            </a:r>
          </a:p>
          <a:p>
            <a:pPr algn="ctr"/>
            <a:endParaRPr lang="ru-RU" sz="4400" b="1" dirty="0" smtClean="0"/>
          </a:p>
          <a:p>
            <a:pPr lvl="0"/>
            <a:r>
              <a:rPr lang="ru-RU" dirty="0" smtClean="0"/>
              <a:t>1. </a:t>
            </a:r>
            <a:r>
              <a:rPr lang="ru-RU" dirty="0" err="1" smtClean="0"/>
              <a:t>Дэрси</a:t>
            </a:r>
            <a:r>
              <a:rPr lang="ru-RU" dirty="0" smtClean="0"/>
              <a:t> </a:t>
            </a:r>
            <a:r>
              <a:rPr lang="ru-RU" dirty="0" smtClean="0"/>
              <a:t>Л., </a:t>
            </a:r>
            <a:r>
              <a:rPr lang="ru-RU" dirty="0" err="1" smtClean="0"/>
              <a:t>Andriod</a:t>
            </a:r>
            <a:r>
              <a:rPr lang="ru-RU" dirty="0" smtClean="0"/>
              <a:t> за 24 часа</a:t>
            </a:r>
          </a:p>
          <a:p>
            <a:pPr lvl="0"/>
            <a:r>
              <a:rPr lang="ru-RU" dirty="0" smtClean="0"/>
              <a:t>2</a:t>
            </a:r>
            <a:r>
              <a:rPr lang="ru-RU" dirty="0" smtClean="0"/>
              <a:t>. С</a:t>
            </a:r>
            <a:r>
              <a:rPr lang="ru-RU" dirty="0" smtClean="0"/>
              <a:t>. </a:t>
            </a:r>
            <a:r>
              <a:rPr lang="ru-RU" dirty="0" err="1" smtClean="0"/>
              <a:t>Хашими</a:t>
            </a:r>
            <a:r>
              <a:rPr lang="ru-RU" dirty="0" smtClean="0"/>
              <a:t>, С. </a:t>
            </a:r>
            <a:r>
              <a:rPr lang="ru-RU" dirty="0" err="1" smtClean="0"/>
              <a:t>Коматинени</a:t>
            </a:r>
            <a:r>
              <a:rPr lang="ru-RU" dirty="0" smtClean="0"/>
              <a:t>, Д. </a:t>
            </a:r>
            <a:r>
              <a:rPr lang="ru-RU" dirty="0" err="1" smtClean="0"/>
              <a:t>Маклин</a:t>
            </a:r>
            <a:r>
              <a:rPr lang="ru-RU" dirty="0" smtClean="0"/>
              <a:t>, Разработка приложений для </a:t>
            </a:r>
            <a:r>
              <a:rPr lang="ru-RU" dirty="0" err="1" smtClean="0"/>
              <a:t>Android</a:t>
            </a:r>
            <a:endParaRPr lang="ru-RU" dirty="0" smtClean="0"/>
          </a:p>
          <a:p>
            <a:pPr lvl="0"/>
            <a:r>
              <a:rPr lang="ru-RU" dirty="0" smtClean="0"/>
              <a:t>3 .</a:t>
            </a:r>
            <a:r>
              <a:rPr lang="ru-RU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://developer.alexanderklimov.ru/android/</a:t>
            </a:r>
            <a:r>
              <a:rPr lang="ru-RU" dirty="0" smtClean="0"/>
              <a:t> ссылка действительна на </a:t>
            </a:r>
            <a:r>
              <a:rPr lang="ru-RU" dirty="0" smtClean="0"/>
              <a:t>26.04.2016</a:t>
            </a:r>
          </a:p>
          <a:p>
            <a:pPr lvl="0"/>
            <a:r>
              <a:rPr lang="ru-RU" dirty="0" smtClean="0"/>
              <a:t>4. </a:t>
            </a:r>
            <a:r>
              <a:rPr lang="ru-RU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://stackoverflow.com/</a:t>
            </a:r>
            <a:r>
              <a:rPr lang="ru-RU" dirty="0" smtClean="0"/>
              <a:t> ссылка действительна на </a:t>
            </a:r>
            <a:r>
              <a:rPr lang="ru-RU" dirty="0" smtClean="0"/>
              <a:t>26.04.2016</a:t>
            </a:r>
          </a:p>
          <a:p>
            <a:pPr lvl="0"/>
            <a:r>
              <a:rPr lang="ru-RU" dirty="0" smtClean="0"/>
              <a:t>5. </a:t>
            </a:r>
            <a:r>
              <a:rPr lang="ru-RU" u="sng" dirty="0" smtClean="0">
                <a:hlinkClick r:id="rId4"/>
              </a:rPr>
              <a:t>http</a:t>
            </a:r>
            <a:r>
              <a:rPr lang="ru-RU" u="sng" dirty="0" smtClean="0">
                <a:hlinkClick r:id="rId4"/>
              </a:rPr>
              <a:t>://ru.stackoverflow.com/</a:t>
            </a:r>
            <a:r>
              <a:rPr lang="ru-RU" dirty="0" smtClean="0"/>
              <a:t> ссылка действительна на </a:t>
            </a:r>
            <a:r>
              <a:rPr lang="ru-RU" dirty="0" smtClean="0"/>
              <a:t>26.04.2016</a:t>
            </a:r>
          </a:p>
          <a:p>
            <a:pPr lvl="0"/>
            <a:r>
              <a:rPr lang="ru-RU" dirty="0" smtClean="0"/>
              <a:t>6. </a:t>
            </a:r>
            <a:r>
              <a:rPr lang="ru-RU" u="sng" dirty="0" smtClean="0">
                <a:hlinkClick r:id="rId5"/>
              </a:rPr>
              <a:t>http</a:t>
            </a:r>
            <a:r>
              <a:rPr lang="ru-RU" u="sng" dirty="0" smtClean="0">
                <a:hlinkClick r:id="rId5"/>
              </a:rPr>
              <a:t>://</a:t>
            </a:r>
            <a:r>
              <a:rPr lang="ru-RU" u="sng" dirty="0" smtClean="0">
                <a:hlinkClick r:id="rId5"/>
              </a:rPr>
              <a:t>developer.android.com/intl/ja/reference/packages.html</a:t>
            </a:r>
            <a:r>
              <a:rPr lang="ru-RU" u="sng" dirty="0" smtClean="0"/>
              <a:t> </a:t>
            </a:r>
            <a:r>
              <a:rPr lang="ru-RU" dirty="0" smtClean="0"/>
              <a:t>ссылка </a:t>
            </a:r>
            <a:r>
              <a:rPr lang="ru-RU" dirty="0" smtClean="0"/>
              <a:t>действительна на 26.04.2016</a:t>
            </a:r>
            <a:endParaRPr lang="ru-RU" dirty="0" smtClean="0"/>
          </a:p>
          <a:p>
            <a:pPr lvl="0"/>
            <a:r>
              <a:rPr lang="ru-RU" dirty="0" smtClean="0"/>
              <a:t>7. </a:t>
            </a:r>
            <a:r>
              <a:rPr lang="ru-RU" u="sng" dirty="0" smtClean="0">
                <a:hlinkClick r:id="rId6"/>
              </a:rPr>
              <a:t>http</a:t>
            </a:r>
            <a:r>
              <a:rPr lang="ru-RU" u="sng" dirty="0" smtClean="0">
                <a:hlinkClick r:id="rId6"/>
              </a:rPr>
              <a:t>://</a:t>
            </a:r>
            <a:r>
              <a:rPr lang="ru-RU" u="sng" dirty="0" smtClean="0">
                <a:hlinkClick r:id="rId6"/>
              </a:rPr>
              <a:t>startandroid.ru/ru/uroki/vse-uroki-spiskom.html</a:t>
            </a:r>
            <a:r>
              <a:rPr lang="ru-RU" u="sng" dirty="0" smtClean="0"/>
              <a:t> </a:t>
            </a:r>
            <a:r>
              <a:rPr lang="ru-RU" dirty="0" smtClean="0"/>
              <a:t>ссылка </a:t>
            </a:r>
            <a:r>
              <a:rPr lang="ru-RU" dirty="0" smtClean="0"/>
              <a:t>действительна на 26.04.2016</a:t>
            </a:r>
            <a:endParaRPr lang="ru-RU" dirty="0" smtClean="0"/>
          </a:p>
          <a:p>
            <a:pPr lvl="0"/>
            <a:r>
              <a:rPr lang="ru-RU" dirty="0" smtClean="0"/>
              <a:t>8. </a:t>
            </a:r>
            <a:r>
              <a:rPr lang="ru-RU" u="sng" dirty="0" smtClean="0">
                <a:hlinkClick r:id="rId7"/>
              </a:rPr>
              <a:t>https</a:t>
            </a:r>
            <a:r>
              <a:rPr lang="ru-RU" u="sng" dirty="0" smtClean="0">
                <a:hlinkClick r:id="rId7"/>
              </a:rPr>
              <a:t>://</a:t>
            </a:r>
            <a:r>
              <a:rPr lang="ru-RU" u="sng" dirty="0" smtClean="0">
                <a:hlinkClick r:id="rId7"/>
              </a:rPr>
              <a:t>www.youtube.com/channel/UCzE7HcbvyEiS5ea1rVRbPLQ</a:t>
            </a:r>
            <a:r>
              <a:rPr lang="ru-RU" u="sng" dirty="0" smtClean="0"/>
              <a:t> </a:t>
            </a:r>
            <a:r>
              <a:rPr lang="ru-RU" dirty="0" smtClean="0"/>
              <a:t>ссылка </a:t>
            </a:r>
            <a:r>
              <a:rPr lang="ru-RU" dirty="0" smtClean="0"/>
              <a:t>действительна на 26.04.2016</a:t>
            </a:r>
            <a:endParaRPr lang="ru-RU" dirty="0" smtClean="0"/>
          </a:p>
          <a:p>
            <a:pPr lvl="0"/>
            <a:r>
              <a:rPr lang="ru-RU" dirty="0" smtClean="0"/>
              <a:t>9. </a:t>
            </a:r>
            <a:r>
              <a:rPr lang="ru-RU" u="sng" dirty="0" smtClean="0">
                <a:hlinkClick r:id="rId8"/>
              </a:rPr>
              <a:t>https</a:t>
            </a:r>
            <a:r>
              <a:rPr lang="ru-RU" u="sng" dirty="0" smtClean="0">
                <a:hlinkClick r:id="rId8"/>
              </a:rPr>
              <a:t>://habrahabr.ru/post/230559/</a:t>
            </a:r>
            <a:r>
              <a:rPr lang="ru-RU" dirty="0" smtClean="0"/>
              <a:t> ссылка действительна на </a:t>
            </a:r>
            <a:r>
              <a:rPr lang="ru-RU" dirty="0" smtClean="0"/>
              <a:t>26.04.2016</a:t>
            </a:r>
          </a:p>
          <a:p>
            <a:pPr lvl="0"/>
            <a:r>
              <a:rPr lang="ru-RU" dirty="0" smtClean="0"/>
              <a:t>10. </a:t>
            </a:r>
            <a:r>
              <a:rPr lang="ru-RU" u="sng" dirty="0" smtClean="0">
                <a:hlinkClick r:id="rId9"/>
              </a:rPr>
              <a:t>http</a:t>
            </a:r>
            <a:r>
              <a:rPr lang="ru-RU" u="sng" dirty="0" smtClean="0">
                <a:hlinkClick r:id="rId9"/>
              </a:rPr>
              <a:t>://www.survivingwithandroid.com/android-tutorial</a:t>
            </a:r>
            <a:r>
              <a:rPr lang="ru-RU" dirty="0" smtClean="0"/>
              <a:t> ссылка действительна на 26.04.2016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564904"/>
            <a:ext cx="842493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/>
              <a:t>Спасибо за внимание</a:t>
            </a:r>
            <a:r>
              <a:rPr lang="ru-RU" sz="5400" dirty="0" smtClean="0"/>
              <a:t>!</a:t>
            </a:r>
            <a:endParaRPr lang="ru-RU" sz="5400" dirty="0" smtClean="0"/>
          </a:p>
          <a:p>
            <a:pPr algn="ctr"/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21684995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165</TotalTime>
  <Words>170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</dc:creator>
  <cp:lastModifiedBy>Alex</cp:lastModifiedBy>
  <cp:revision>17</cp:revision>
  <dcterms:created xsi:type="dcterms:W3CDTF">2016-01-04T14:25:27Z</dcterms:created>
  <dcterms:modified xsi:type="dcterms:W3CDTF">2016-05-15T18:21:48Z</dcterms:modified>
</cp:coreProperties>
</file>