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478C1A-DCDC-42B3-B36F-8B08C752D6B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8D1BA5-F985-427C-99B6-C1267162AF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23544" y="1700808"/>
            <a:ext cx="102082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Нейронные сети.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Программирование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перцептрона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653136"/>
            <a:ext cx="5820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Автор: Харламов Даниил 10 «Б»</a:t>
            </a:r>
          </a:p>
          <a:p>
            <a:pPr algn="r"/>
            <a:r>
              <a:rPr lang="ru-RU" sz="2000" dirty="0" smtClean="0"/>
              <a:t>Руководитель: </a:t>
            </a:r>
            <a:r>
              <a:rPr lang="ru-RU" sz="2000" dirty="0" err="1" smtClean="0"/>
              <a:t>Ветюков</a:t>
            </a:r>
            <a:r>
              <a:rPr lang="ru-RU" sz="2000" dirty="0" smtClean="0"/>
              <a:t> Дмитрий Алексеевич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723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Нейронные сети широко распространены в современном мире и используются от поисковых систем до попыток создания искусственного интеллекта.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36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Написать и попытаться обучить нейронную сеть в форме </a:t>
            </a:r>
            <a:r>
              <a:rPr lang="ru-RU" sz="4000" dirty="0" err="1" smtClean="0"/>
              <a:t>перцептрона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304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6122611" cy="428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7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2566" y="2708920"/>
            <a:ext cx="92512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530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55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Актуальность диплома</vt:lpstr>
      <vt:lpstr>Цель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2013-12-18T09:56:39Z</dcterms:created>
  <dcterms:modified xsi:type="dcterms:W3CDTF">2013-12-18T10:43:58Z</dcterms:modified>
</cp:coreProperties>
</file>