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51D9-4DE4-435A-8D0C-653E3E02A116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83530-7287-4E7E-9B6E-64F64E1DDA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51D9-4DE4-435A-8D0C-653E3E02A116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3530-7287-4E7E-9B6E-64F64E1DDA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A83530-7287-4E7E-9B6E-64F64E1DDAD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51D9-4DE4-435A-8D0C-653E3E02A116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51D9-4DE4-435A-8D0C-653E3E02A116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A83530-7287-4E7E-9B6E-64F64E1DDA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51D9-4DE4-435A-8D0C-653E3E02A116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83530-7287-4E7E-9B6E-64F64E1DDAD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1BC51D9-4DE4-435A-8D0C-653E3E02A116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3530-7287-4E7E-9B6E-64F64E1DDA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51D9-4DE4-435A-8D0C-653E3E02A116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A83530-7287-4E7E-9B6E-64F64E1DDAD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51D9-4DE4-435A-8D0C-653E3E02A116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A83530-7287-4E7E-9B6E-64F64E1DD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51D9-4DE4-435A-8D0C-653E3E02A116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A83530-7287-4E7E-9B6E-64F64E1DD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83530-7287-4E7E-9B6E-64F64E1DDAD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51D9-4DE4-435A-8D0C-653E3E02A116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A83530-7287-4E7E-9B6E-64F64E1DDAD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BC51D9-4DE4-435A-8D0C-653E3E02A116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BC51D9-4DE4-435A-8D0C-653E3E02A116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83530-7287-4E7E-9B6E-64F64E1DDAD8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Попова А.А</a:t>
            </a:r>
          </a:p>
          <a:p>
            <a:r>
              <a:rPr lang="ru-RU" dirty="0" smtClean="0"/>
              <a:t>Научный Руководитель: Вишневская Л.Л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Пейзаж в повести «Старик и море» Эрнеста Хемингуэя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52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Философские темы, раскрываемые в повести Эрнеста Хемингуэя «Старик и море» актуальны и в наше время. Главной из них является тема противостояния человека и стихии, его роли в мире природы, взаимосвязи человека и окружающего его </a:t>
            </a:r>
            <a:r>
              <a:rPr lang="ru-RU" dirty="0" smtClean="0"/>
              <a:t>пространства. Пейзаж </a:t>
            </a:r>
            <a:r>
              <a:rPr lang="ru-RU" dirty="0"/>
              <a:t>в литературном произведении позволяет наиболее глубоко понять мысли автора. В связи с этим его изучение является актуальным и важным при литературном анализе произведения. Д</a:t>
            </a:r>
            <a:r>
              <a:rPr lang="ru-RU" dirty="0" smtClean="0"/>
              <a:t>анная </a:t>
            </a:r>
            <a:r>
              <a:rPr lang="ru-RU" dirty="0"/>
              <a:t>работа может найти применение на уроках литературы в школе, а также на факультативных занятиях.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46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55828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данный момент не существует полноценного литературного анализа пейзажа в повести «Старик и море» Эрнеста Хемингуэя,  который позволил бы людям, заинтересованным в творчестве данного писателя, понять общефилософский план стихии в произведении.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060" y="1556792"/>
            <a:ext cx="3142983" cy="458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3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054224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Посредством подробного литературного анализа определить роль природы в философской притче «Старик и море»</a:t>
            </a:r>
          </a:p>
          <a:p>
            <a:r>
              <a:rPr lang="ru-RU" dirty="0"/>
              <a:t>Раскрыть функции пейзажа в произведении, а также наиболее точно изучить непосредственно позицию автора.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628800"/>
            <a:ext cx="3396628" cy="412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0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4270248" cy="439248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	Прочитать произведение</a:t>
            </a:r>
          </a:p>
          <a:p>
            <a:r>
              <a:rPr lang="ru-RU" dirty="0"/>
              <a:t>2.	Изучить понятие пейзажа в прозаическом произведении.</a:t>
            </a:r>
          </a:p>
          <a:p>
            <a:r>
              <a:rPr lang="ru-RU" dirty="0"/>
              <a:t>3.	Выделить основные функции пейзажа в литературе.</a:t>
            </a:r>
          </a:p>
          <a:p>
            <a:r>
              <a:rPr lang="ru-RU" dirty="0"/>
              <a:t>4.	Выделить функции пейзажа в повести посредством подробного литературного анализа.</a:t>
            </a:r>
          </a:p>
          <a:p>
            <a:r>
              <a:rPr lang="ru-RU" dirty="0"/>
              <a:t>5.	Понять общефилософский план стихии в повести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0808"/>
            <a:ext cx="4100605" cy="390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1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Литературные 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44222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1)Свердлов </a:t>
            </a:r>
            <a:r>
              <a:rPr lang="ru-RU" dirty="0"/>
              <a:t>М. Подтекст: "Старик и море" Хемингуэя / М. Свердлов // Литература. - 2004. - № 11 (16-22 марта). - С.21-24.</a:t>
            </a:r>
          </a:p>
          <a:p>
            <a:endParaRPr lang="ru-RU" dirty="0"/>
          </a:p>
          <a:p>
            <a:r>
              <a:rPr lang="ru-RU" dirty="0" smtClean="0"/>
              <a:t>2)Хемингуэй</a:t>
            </a:r>
            <a:r>
              <a:rPr lang="ru-RU" dirty="0"/>
              <a:t>. Л. Эрнест Хемингуэй. Обреченный победитель. / Пер. с англ. В.И. </a:t>
            </a:r>
            <a:r>
              <a:rPr lang="ru-RU" dirty="0" err="1"/>
              <a:t>Засорина</a:t>
            </a:r>
            <a:r>
              <a:rPr lang="ru-RU" dirty="0"/>
              <a:t>. – М.: ЗАО  </a:t>
            </a:r>
            <a:r>
              <a:rPr lang="ru-RU" dirty="0" err="1"/>
              <a:t>Центрполиграф</a:t>
            </a:r>
            <a:r>
              <a:rPr lang="ru-RU" dirty="0"/>
              <a:t>, 2003.- 302 с. – (Великие имена)</a:t>
            </a:r>
          </a:p>
          <a:p>
            <a:endParaRPr lang="ru-RU" dirty="0"/>
          </a:p>
          <a:p>
            <a:r>
              <a:rPr lang="ru-RU" dirty="0" smtClean="0"/>
              <a:t>3)Хемингуэй </a:t>
            </a:r>
            <a:r>
              <a:rPr lang="ru-RU" dirty="0"/>
              <a:t>Э. Избранное / Э. Хемингуэй-М.: </a:t>
            </a:r>
            <a:r>
              <a:rPr lang="ru-RU" dirty="0" err="1"/>
              <a:t>Рипол</a:t>
            </a:r>
            <a:r>
              <a:rPr lang="ru-RU" dirty="0"/>
              <a:t> классик, 1999. - С.800.</a:t>
            </a:r>
          </a:p>
          <a:p>
            <a:r>
              <a:rPr lang="ru-RU" dirty="0" smtClean="0"/>
              <a:t>4)</a:t>
            </a:r>
            <a:r>
              <a:rPr lang="ru-RU" dirty="0" err="1" smtClean="0"/>
              <a:t>Чертанов</a:t>
            </a:r>
            <a:r>
              <a:rPr lang="ru-RU" dirty="0"/>
              <a:t>. М. Хемингуэй. / Издательство  АО «Молодая Гвардия», художественное оформление, 2010.</a:t>
            </a:r>
          </a:p>
          <a:p>
            <a:endParaRPr lang="ru-RU" dirty="0"/>
          </a:p>
          <a:p>
            <a:r>
              <a:rPr lang="ru-RU" dirty="0"/>
              <a:t>5</a:t>
            </a:r>
            <a:r>
              <a:rPr lang="ru-RU" dirty="0" smtClean="0"/>
              <a:t>)Хемингуэй </a:t>
            </a:r>
            <a:r>
              <a:rPr lang="ru-RU" dirty="0"/>
              <a:t>Э. Собрание сочинений / Э. Хемингуэй. - М.: Худ. лит, 1968. - С.777.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11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80728"/>
            <a:ext cx="8837345" cy="4968552"/>
          </a:xfrm>
        </p:spPr>
      </p:pic>
    </p:spTree>
    <p:extLst>
      <p:ext uri="{BB962C8B-B14F-4D97-AF65-F5344CB8AC3E}">
        <p14:creationId xmlns:p14="http://schemas.microsoft.com/office/powerpoint/2010/main" val="2000922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306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Пейзаж в повести «Старик и море» Эрнеста Хемингуэя </vt:lpstr>
      <vt:lpstr>Актуальность исследования</vt:lpstr>
      <vt:lpstr>Проблема</vt:lpstr>
      <vt:lpstr>Цель исследования </vt:lpstr>
      <vt:lpstr>Задачи</vt:lpstr>
      <vt:lpstr>Литературные источники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Пейзаж в повести «Старик и море» Эрнеста Хемингуэя</dc:title>
  <dc:creator>art</dc:creator>
  <cp:lastModifiedBy>art</cp:lastModifiedBy>
  <cp:revision>5</cp:revision>
  <dcterms:created xsi:type="dcterms:W3CDTF">2015-12-20T21:08:30Z</dcterms:created>
  <dcterms:modified xsi:type="dcterms:W3CDTF">2015-12-20T21:45:01Z</dcterms:modified>
</cp:coreProperties>
</file>