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58" r:id="rId4"/>
    <p:sldId id="264" r:id="rId5"/>
    <p:sldId id="259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4DB4D-3959-4DF3-A097-CE85FD913978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743663-74DB-4AC9-AD71-F4309DF16B39}">
      <dgm:prSet phldrT="[Текст]"/>
      <dgm:spPr/>
      <dgm:t>
        <a:bodyPr/>
        <a:lstStyle/>
        <a:p>
          <a:r>
            <a:rPr lang="ru-RU" dirty="0" smtClean="0"/>
            <a:t>Шаг 1</a:t>
          </a:r>
          <a:endParaRPr lang="ru-RU" dirty="0"/>
        </a:p>
      </dgm:t>
    </dgm:pt>
    <dgm:pt modelId="{045477D4-B786-4ABD-9407-915DABBD4B0D}" type="parTrans" cxnId="{73EE7453-3AF9-447C-990B-A10A5509D870}">
      <dgm:prSet/>
      <dgm:spPr/>
      <dgm:t>
        <a:bodyPr/>
        <a:lstStyle/>
        <a:p>
          <a:endParaRPr lang="ru-RU"/>
        </a:p>
      </dgm:t>
    </dgm:pt>
    <dgm:pt modelId="{C9618DFD-8BAC-4BCD-ADBA-DB58D02BB851}" type="sibTrans" cxnId="{73EE7453-3AF9-447C-990B-A10A5509D870}">
      <dgm:prSet/>
      <dgm:spPr/>
      <dgm:t>
        <a:bodyPr/>
        <a:lstStyle/>
        <a:p>
          <a:endParaRPr lang="ru-RU"/>
        </a:p>
      </dgm:t>
    </dgm:pt>
    <dgm:pt modelId="{6B98273F-AED3-420F-A1BC-3FD014E422F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Изучение романа И.С.Тургенева «Отцы и дети»</a:t>
          </a:r>
          <a:endParaRPr lang="ru-RU" dirty="0"/>
        </a:p>
      </dgm:t>
    </dgm:pt>
    <dgm:pt modelId="{7EB53311-01B7-41E5-80F3-149C82CD8777}" type="parTrans" cxnId="{BB56361C-F234-4430-90DB-44DC28863EE0}">
      <dgm:prSet/>
      <dgm:spPr/>
      <dgm:t>
        <a:bodyPr/>
        <a:lstStyle/>
        <a:p>
          <a:endParaRPr lang="ru-RU"/>
        </a:p>
      </dgm:t>
    </dgm:pt>
    <dgm:pt modelId="{01C7320B-575F-4490-9590-7D1073589612}" type="sibTrans" cxnId="{BB56361C-F234-4430-90DB-44DC28863EE0}">
      <dgm:prSet/>
      <dgm:spPr/>
      <dgm:t>
        <a:bodyPr/>
        <a:lstStyle/>
        <a:p>
          <a:endParaRPr lang="ru-RU"/>
        </a:p>
      </dgm:t>
    </dgm:pt>
    <dgm:pt modelId="{95C5BE0D-4F78-4B7F-A6F8-45DB4AD04F0C}">
      <dgm:prSet phldrT="[Текст]"/>
      <dgm:spPr/>
      <dgm:t>
        <a:bodyPr/>
        <a:lstStyle/>
        <a:p>
          <a:r>
            <a:rPr lang="ru-RU" smtClean="0"/>
            <a:t>Шаг 2</a:t>
          </a:r>
          <a:endParaRPr lang="ru-RU" dirty="0"/>
        </a:p>
      </dgm:t>
    </dgm:pt>
    <dgm:pt modelId="{0F1D7499-D67B-4995-AD7E-EC63E77BACD3}" type="parTrans" cxnId="{EDECF63E-9345-4444-8D6A-9B916A85ECB0}">
      <dgm:prSet/>
      <dgm:spPr/>
      <dgm:t>
        <a:bodyPr/>
        <a:lstStyle/>
        <a:p>
          <a:endParaRPr lang="ru-RU"/>
        </a:p>
      </dgm:t>
    </dgm:pt>
    <dgm:pt modelId="{C31D06C1-EA21-4AD5-A619-16AB87C0CDC8}" type="sibTrans" cxnId="{EDECF63E-9345-4444-8D6A-9B916A85ECB0}">
      <dgm:prSet/>
      <dgm:spPr/>
      <dgm:t>
        <a:bodyPr/>
        <a:lstStyle/>
        <a:p>
          <a:endParaRPr lang="ru-RU"/>
        </a:p>
      </dgm:t>
    </dgm:pt>
    <dgm:pt modelId="{03F2E8AF-CBD6-4B1D-9B99-B76B754951E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критических статей: статья М.И.Антоновича «Асмодей нашего времени» и статья Н.Н.Страхова «И.С.Тургенев. Отцы и дети»</a:t>
          </a:r>
          <a:endParaRPr lang="ru-RU" dirty="0"/>
        </a:p>
      </dgm:t>
    </dgm:pt>
    <dgm:pt modelId="{A23D078A-F5F4-469B-804F-3909CDF4B5C2}" type="parTrans" cxnId="{0652CAC6-71F9-4074-85CF-1C25CD444F5A}">
      <dgm:prSet/>
      <dgm:spPr/>
      <dgm:t>
        <a:bodyPr/>
        <a:lstStyle/>
        <a:p>
          <a:endParaRPr lang="ru-RU"/>
        </a:p>
      </dgm:t>
    </dgm:pt>
    <dgm:pt modelId="{3B12FF33-DDC4-416A-A6A9-F2EB01000F7D}" type="sibTrans" cxnId="{0652CAC6-71F9-4074-85CF-1C25CD444F5A}">
      <dgm:prSet/>
      <dgm:spPr/>
      <dgm:t>
        <a:bodyPr/>
        <a:lstStyle/>
        <a:p>
          <a:endParaRPr lang="ru-RU"/>
        </a:p>
      </dgm:t>
    </dgm:pt>
    <dgm:pt modelId="{E7F189B9-D57F-4789-B885-E5070ACDB878}">
      <dgm:prSet phldrT="[Текст]"/>
      <dgm:spPr/>
      <dgm:t>
        <a:bodyPr/>
        <a:lstStyle/>
        <a:p>
          <a:r>
            <a:rPr lang="ru-RU" dirty="0" smtClean="0"/>
            <a:t>Шаг 3</a:t>
          </a:r>
          <a:endParaRPr lang="ru-RU" dirty="0"/>
        </a:p>
      </dgm:t>
    </dgm:pt>
    <dgm:pt modelId="{F5F76F31-B84E-4385-8A23-2D3E2D06E198}" type="parTrans" cxnId="{92296146-BC93-41FC-B747-FACD8E15DE1F}">
      <dgm:prSet/>
      <dgm:spPr/>
      <dgm:t>
        <a:bodyPr/>
        <a:lstStyle/>
        <a:p>
          <a:endParaRPr lang="ru-RU"/>
        </a:p>
      </dgm:t>
    </dgm:pt>
    <dgm:pt modelId="{193670F7-6891-412F-8F3D-74E9E9F62105}" type="sibTrans" cxnId="{92296146-BC93-41FC-B747-FACD8E15DE1F}">
      <dgm:prSet/>
      <dgm:spPr/>
      <dgm:t>
        <a:bodyPr/>
        <a:lstStyle/>
        <a:p>
          <a:endParaRPr lang="ru-RU"/>
        </a:p>
      </dgm:t>
    </dgm:pt>
    <dgm:pt modelId="{AA298659-5C67-495A-B958-88A93D535EC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Соотношение мнений критиков о романе</a:t>
          </a:r>
          <a:endParaRPr lang="ru-RU" dirty="0"/>
        </a:p>
      </dgm:t>
    </dgm:pt>
    <dgm:pt modelId="{BE99FB5E-2BFB-4F95-ACEE-D6764C937456}" type="parTrans" cxnId="{E93F8D65-409C-4773-9239-1735EAF18B4C}">
      <dgm:prSet/>
      <dgm:spPr/>
      <dgm:t>
        <a:bodyPr/>
        <a:lstStyle/>
        <a:p>
          <a:endParaRPr lang="ru-RU"/>
        </a:p>
      </dgm:t>
    </dgm:pt>
    <dgm:pt modelId="{8B9E2AF9-C622-45B0-A9AE-158320348773}" type="sibTrans" cxnId="{E93F8D65-409C-4773-9239-1735EAF18B4C}">
      <dgm:prSet/>
      <dgm:spPr/>
      <dgm:t>
        <a:bodyPr/>
        <a:lstStyle/>
        <a:p>
          <a:endParaRPr lang="ru-RU"/>
        </a:p>
      </dgm:t>
    </dgm:pt>
    <dgm:pt modelId="{8690A259-6246-4A1F-B956-5C7DCDE17DCD}">
      <dgm:prSet phldrT="[Текст]"/>
      <dgm:spPr/>
      <dgm:t>
        <a:bodyPr/>
        <a:lstStyle/>
        <a:p>
          <a:r>
            <a:rPr lang="ru-RU" dirty="0" smtClean="0"/>
            <a:t>Составление вывода</a:t>
          </a:r>
          <a:endParaRPr lang="ru-RU" dirty="0"/>
        </a:p>
      </dgm:t>
    </dgm:pt>
    <dgm:pt modelId="{0BC0EA4D-F67F-488B-93D2-BB9C1B60D991}" type="parTrans" cxnId="{F16EEEC0-C850-47AA-AF38-3DAAB1CC441C}">
      <dgm:prSet/>
      <dgm:spPr/>
      <dgm:t>
        <a:bodyPr/>
        <a:lstStyle/>
        <a:p>
          <a:endParaRPr lang="ru-RU"/>
        </a:p>
      </dgm:t>
    </dgm:pt>
    <dgm:pt modelId="{774E07FB-99F2-44FD-89AD-1DBC9483834C}" type="sibTrans" cxnId="{F16EEEC0-C850-47AA-AF38-3DAAB1CC441C}">
      <dgm:prSet/>
      <dgm:spPr/>
      <dgm:t>
        <a:bodyPr/>
        <a:lstStyle/>
        <a:p>
          <a:endParaRPr lang="ru-RU"/>
        </a:p>
      </dgm:t>
    </dgm:pt>
    <dgm:pt modelId="{A41051D0-1E53-4266-B0E7-8CCF5946D366}" type="pres">
      <dgm:prSet presAssocID="{5EF4DB4D-3959-4DF3-A097-CE85FD913978}" presName="linearFlow" presStyleCnt="0">
        <dgm:presLayoutVars>
          <dgm:dir/>
          <dgm:animLvl val="lvl"/>
          <dgm:resizeHandles val="exact"/>
        </dgm:presLayoutVars>
      </dgm:prSet>
      <dgm:spPr/>
    </dgm:pt>
    <dgm:pt modelId="{08A83BA4-18C3-4DD1-8F6E-8BA8EDA41B0B}" type="pres">
      <dgm:prSet presAssocID="{4F743663-74DB-4AC9-AD71-F4309DF16B39}" presName="composite" presStyleCnt="0"/>
      <dgm:spPr/>
    </dgm:pt>
    <dgm:pt modelId="{07A52803-0B77-4DFC-B3EA-9D835E90E0F3}" type="pres">
      <dgm:prSet presAssocID="{4F743663-74DB-4AC9-AD71-F4309DF16B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66C55-F77E-4D92-99A0-B9067FB3ADB5}" type="pres">
      <dgm:prSet presAssocID="{4F743663-74DB-4AC9-AD71-F4309DF16B39}" presName="descendantText" presStyleLbl="alignAcc1" presStyleIdx="0" presStyleCnt="3" custLinFactNeighborX="-76" custLinFactNeighborY="-5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AE675-587B-4F7B-B27E-DC4AC6B9F0E7}" type="pres">
      <dgm:prSet presAssocID="{C9618DFD-8BAC-4BCD-ADBA-DB58D02BB851}" presName="sp" presStyleCnt="0"/>
      <dgm:spPr/>
    </dgm:pt>
    <dgm:pt modelId="{37725A92-8B4A-45DA-A307-C511F9212660}" type="pres">
      <dgm:prSet presAssocID="{95C5BE0D-4F78-4B7F-A6F8-45DB4AD04F0C}" presName="composite" presStyleCnt="0"/>
      <dgm:spPr/>
    </dgm:pt>
    <dgm:pt modelId="{5D7D21A1-1F4D-4C02-8D23-51501F9295E5}" type="pres">
      <dgm:prSet presAssocID="{95C5BE0D-4F78-4B7F-A6F8-45DB4AD04F0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2655F74-C038-4B01-89FE-C00D6CCB0D7E}" type="pres">
      <dgm:prSet presAssocID="{95C5BE0D-4F78-4B7F-A6F8-45DB4AD04F0C}" presName="descendantText" presStyleLbl="alignAcc1" presStyleIdx="1" presStyleCnt="3" custScaleY="129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D6715-B2AB-43FD-B42E-31F680E4E927}" type="pres">
      <dgm:prSet presAssocID="{C31D06C1-EA21-4AD5-A619-16AB87C0CDC8}" presName="sp" presStyleCnt="0"/>
      <dgm:spPr/>
    </dgm:pt>
    <dgm:pt modelId="{21024CA9-736C-4882-BD2D-6ECAD3D0F848}" type="pres">
      <dgm:prSet presAssocID="{E7F189B9-D57F-4789-B885-E5070ACDB878}" presName="composite" presStyleCnt="0"/>
      <dgm:spPr/>
    </dgm:pt>
    <dgm:pt modelId="{563C4CCE-051F-4AAC-B768-0CDCE1AFE2BA}" type="pres">
      <dgm:prSet presAssocID="{E7F189B9-D57F-4789-B885-E5070ACDB8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45D04-F00D-45C2-ABE6-DD6314DC95C2}" type="pres">
      <dgm:prSet presAssocID="{E7F189B9-D57F-4789-B885-E5070ACDB8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9CF717-1937-46FB-B4D4-628E4BD4E0A9}" type="presOf" srcId="{8690A259-6246-4A1F-B956-5C7DCDE17DCD}" destId="{A5B45D04-F00D-45C2-ABE6-DD6314DC95C2}" srcOrd="0" destOrd="1" presId="urn:microsoft.com/office/officeart/2005/8/layout/chevron2"/>
    <dgm:cxn modelId="{73EE7453-3AF9-447C-990B-A10A5509D870}" srcId="{5EF4DB4D-3959-4DF3-A097-CE85FD913978}" destId="{4F743663-74DB-4AC9-AD71-F4309DF16B39}" srcOrd="0" destOrd="0" parTransId="{045477D4-B786-4ABD-9407-915DABBD4B0D}" sibTransId="{C9618DFD-8BAC-4BCD-ADBA-DB58D02BB851}"/>
    <dgm:cxn modelId="{0FC3F9ED-7A1B-445B-A80F-AF4F47348A9D}" type="presOf" srcId="{95C5BE0D-4F78-4B7F-A6F8-45DB4AD04F0C}" destId="{5D7D21A1-1F4D-4C02-8D23-51501F9295E5}" srcOrd="0" destOrd="0" presId="urn:microsoft.com/office/officeart/2005/8/layout/chevron2"/>
    <dgm:cxn modelId="{E93F8D65-409C-4773-9239-1735EAF18B4C}" srcId="{E7F189B9-D57F-4789-B885-E5070ACDB878}" destId="{AA298659-5C67-495A-B958-88A93D535ECE}" srcOrd="0" destOrd="0" parTransId="{BE99FB5E-2BFB-4F95-ACEE-D6764C937456}" sibTransId="{8B9E2AF9-C622-45B0-A9AE-158320348773}"/>
    <dgm:cxn modelId="{BB56361C-F234-4430-90DB-44DC28863EE0}" srcId="{4F743663-74DB-4AC9-AD71-F4309DF16B39}" destId="{6B98273F-AED3-420F-A1BC-3FD014E422F4}" srcOrd="0" destOrd="0" parTransId="{7EB53311-01B7-41E5-80F3-149C82CD8777}" sibTransId="{01C7320B-575F-4490-9590-7D1073589612}"/>
    <dgm:cxn modelId="{613FD697-005D-4BB6-8620-633651EFD9EF}" type="presOf" srcId="{4F743663-74DB-4AC9-AD71-F4309DF16B39}" destId="{07A52803-0B77-4DFC-B3EA-9D835E90E0F3}" srcOrd="0" destOrd="0" presId="urn:microsoft.com/office/officeart/2005/8/layout/chevron2"/>
    <dgm:cxn modelId="{CC02CB71-B7F5-4917-8CA4-93E01EF9D6E5}" type="presOf" srcId="{AA298659-5C67-495A-B958-88A93D535ECE}" destId="{A5B45D04-F00D-45C2-ABE6-DD6314DC95C2}" srcOrd="0" destOrd="0" presId="urn:microsoft.com/office/officeart/2005/8/layout/chevron2"/>
    <dgm:cxn modelId="{3BA96B1D-6788-4388-880C-44DB4DCE6410}" type="presOf" srcId="{6B98273F-AED3-420F-A1BC-3FD014E422F4}" destId="{A2366C55-F77E-4D92-99A0-B9067FB3ADB5}" srcOrd="0" destOrd="0" presId="urn:microsoft.com/office/officeart/2005/8/layout/chevron2"/>
    <dgm:cxn modelId="{294A4796-D1B7-40D3-8DDB-9F27AC338136}" type="presOf" srcId="{5EF4DB4D-3959-4DF3-A097-CE85FD913978}" destId="{A41051D0-1E53-4266-B0E7-8CCF5946D366}" srcOrd="0" destOrd="0" presId="urn:microsoft.com/office/officeart/2005/8/layout/chevron2"/>
    <dgm:cxn modelId="{E6F94944-A676-4004-95EE-D69095B932E9}" type="presOf" srcId="{03F2E8AF-CBD6-4B1D-9B99-B76B754951E0}" destId="{32655F74-C038-4B01-89FE-C00D6CCB0D7E}" srcOrd="0" destOrd="0" presId="urn:microsoft.com/office/officeart/2005/8/layout/chevron2"/>
    <dgm:cxn modelId="{0652CAC6-71F9-4074-85CF-1C25CD444F5A}" srcId="{95C5BE0D-4F78-4B7F-A6F8-45DB4AD04F0C}" destId="{03F2E8AF-CBD6-4B1D-9B99-B76B754951E0}" srcOrd="0" destOrd="0" parTransId="{A23D078A-F5F4-469B-804F-3909CDF4B5C2}" sibTransId="{3B12FF33-DDC4-416A-A6A9-F2EB01000F7D}"/>
    <dgm:cxn modelId="{92296146-BC93-41FC-B747-FACD8E15DE1F}" srcId="{5EF4DB4D-3959-4DF3-A097-CE85FD913978}" destId="{E7F189B9-D57F-4789-B885-E5070ACDB878}" srcOrd="2" destOrd="0" parTransId="{F5F76F31-B84E-4385-8A23-2D3E2D06E198}" sibTransId="{193670F7-6891-412F-8F3D-74E9E9F62105}"/>
    <dgm:cxn modelId="{F16EEEC0-C850-47AA-AF38-3DAAB1CC441C}" srcId="{E7F189B9-D57F-4789-B885-E5070ACDB878}" destId="{8690A259-6246-4A1F-B956-5C7DCDE17DCD}" srcOrd="1" destOrd="0" parTransId="{0BC0EA4D-F67F-488B-93D2-BB9C1B60D991}" sibTransId="{774E07FB-99F2-44FD-89AD-1DBC9483834C}"/>
    <dgm:cxn modelId="{EDECF63E-9345-4444-8D6A-9B916A85ECB0}" srcId="{5EF4DB4D-3959-4DF3-A097-CE85FD913978}" destId="{95C5BE0D-4F78-4B7F-A6F8-45DB4AD04F0C}" srcOrd="1" destOrd="0" parTransId="{0F1D7499-D67B-4995-AD7E-EC63E77BACD3}" sibTransId="{C31D06C1-EA21-4AD5-A619-16AB87C0CDC8}"/>
    <dgm:cxn modelId="{C076811F-B886-4A22-978C-256B86CA5E7B}" type="presOf" srcId="{E7F189B9-D57F-4789-B885-E5070ACDB878}" destId="{563C4CCE-051F-4AAC-B768-0CDCE1AFE2BA}" srcOrd="0" destOrd="0" presId="urn:microsoft.com/office/officeart/2005/8/layout/chevron2"/>
    <dgm:cxn modelId="{1EA7FBDF-4D79-43ED-95CA-7B9D34C01411}" type="presParOf" srcId="{A41051D0-1E53-4266-B0E7-8CCF5946D366}" destId="{08A83BA4-18C3-4DD1-8F6E-8BA8EDA41B0B}" srcOrd="0" destOrd="0" presId="urn:microsoft.com/office/officeart/2005/8/layout/chevron2"/>
    <dgm:cxn modelId="{55B5032A-FD4C-49EF-8136-13BD7EF99E68}" type="presParOf" srcId="{08A83BA4-18C3-4DD1-8F6E-8BA8EDA41B0B}" destId="{07A52803-0B77-4DFC-B3EA-9D835E90E0F3}" srcOrd="0" destOrd="0" presId="urn:microsoft.com/office/officeart/2005/8/layout/chevron2"/>
    <dgm:cxn modelId="{F3F4168C-AB62-46B2-AF55-36568C9196DD}" type="presParOf" srcId="{08A83BA4-18C3-4DD1-8F6E-8BA8EDA41B0B}" destId="{A2366C55-F77E-4D92-99A0-B9067FB3ADB5}" srcOrd="1" destOrd="0" presId="urn:microsoft.com/office/officeart/2005/8/layout/chevron2"/>
    <dgm:cxn modelId="{4509AAEC-2634-48EB-A83A-E507F0A93C39}" type="presParOf" srcId="{A41051D0-1E53-4266-B0E7-8CCF5946D366}" destId="{185AE675-587B-4F7B-B27E-DC4AC6B9F0E7}" srcOrd="1" destOrd="0" presId="urn:microsoft.com/office/officeart/2005/8/layout/chevron2"/>
    <dgm:cxn modelId="{31B840E3-A282-4186-9725-C7A147F7EA47}" type="presParOf" srcId="{A41051D0-1E53-4266-B0E7-8CCF5946D366}" destId="{37725A92-8B4A-45DA-A307-C511F9212660}" srcOrd="2" destOrd="0" presId="urn:microsoft.com/office/officeart/2005/8/layout/chevron2"/>
    <dgm:cxn modelId="{D3B0C81D-F567-4ABC-9233-34D9B1B3B369}" type="presParOf" srcId="{37725A92-8B4A-45DA-A307-C511F9212660}" destId="{5D7D21A1-1F4D-4C02-8D23-51501F9295E5}" srcOrd="0" destOrd="0" presId="urn:microsoft.com/office/officeart/2005/8/layout/chevron2"/>
    <dgm:cxn modelId="{144E5B97-719C-44EB-9449-B34EED5E4966}" type="presParOf" srcId="{37725A92-8B4A-45DA-A307-C511F9212660}" destId="{32655F74-C038-4B01-89FE-C00D6CCB0D7E}" srcOrd="1" destOrd="0" presId="urn:microsoft.com/office/officeart/2005/8/layout/chevron2"/>
    <dgm:cxn modelId="{FE1F0E41-8939-4CA9-9B9E-37FC346990E1}" type="presParOf" srcId="{A41051D0-1E53-4266-B0E7-8CCF5946D366}" destId="{470D6715-B2AB-43FD-B42E-31F680E4E927}" srcOrd="3" destOrd="0" presId="urn:microsoft.com/office/officeart/2005/8/layout/chevron2"/>
    <dgm:cxn modelId="{D1519C7A-66D3-4DEE-A905-1BE1D106DBA1}" type="presParOf" srcId="{A41051D0-1E53-4266-B0E7-8CCF5946D366}" destId="{21024CA9-736C-4882-BD2D-6ECAD3D0F848}" srcOrd="4" destOrd="0" presId="urn:microsoft.com/office/officeart/2005/8/layout/chevron2"/>
    <dgm:cxn modelId="{55856855-CB95-47CD-A552-AC1A49C7223E}" type="presParOf" srcId="{21024CA9-736C-4882-BD2D-6ECAD3D0F848}" destId="{563C4CCE-051F-4AAC-B768-0CDCE1AFE2BA}" srcOrd="0" destOrd="0" presId="urn:microsoft.com/office/officeart/2005/8/layout/chevron2"/>
    <dgm:cxn modelId="{8212BDDA-F954-4113-B0FA-4CE23FEBB980}" type="presParOf" srcId="{21024CA9-736C-4882-BD2D-6ECAD3D0F848}" destId="{A5B45D04-F00D-45C2-ABE6-DD6314DC95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0324D3-536B-4439-B50A-6F63306EAAE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4B1299-8E12-4A86-971C-7ACB77401EA9}">
      <dgm:prSet phldrT="[Текст]"/>
      <dgm:spPr/>
      <dgm:t>
        <a:bodyPr/>
        <a:lstStyle/>
        <a:p>
          <a:r>
            <a:rPr lang="ru-RU" dirty="0" smtClean="0"/>
            <a:t>Основные источники</a:t>
          </a:r>
          <a:endParaRPr lang="ru-RU" dirty="0"/>
        </a:p>
      </dgm:t>
    </dgm:pt>
    <dgm:pt modelId="{82F8BA5A-CB3F-4132-92D6-A249DFB389FB}" type="parTrans" cxnId="{E1C7DE6D-58DA-4FED-98FD-77EBDC99DC4A}">
      <dgm:prSet/>
      <dgm:spPr/>
      <dgm:t>
        <a:bodyPr/>
        <a:lstStyle/>
        <a:p>
          <a:endParaRPr lang="ru-RU"/>
        </a:p>
      </dgm:t>
    </dgm:pt>
    <dgm:pt modelId="{95D37B4C-1D5D-404A-BF7E-AF2A1A5FB3E9}" type="sibTrans" cxnId="{E1C7DE6D-58DA-4FED-98FD-77EBDC99DC4A}">
      <dgm:prSet/>
      <dgm:spPr/>
      <dgm:t>
        <a:bodyPr/>
        <a:lstStyle/>
        <a:p>
          <a:endParaRPr lang="ru-RU"/>
        </a:p>
      </dgm:t>
    </dgm:pt>
    <dgm:pt modelId="{66C96300-CD55-459F-806D-A8141A6088EF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Тургенев И.С. Отцы и дети. М.: Русский вестник,1862</a:t>
          </a:r>
          <a:endParaRPr lang="ru-RU" dirty="0"/>
        </a:p>
      </dgm:t>
    </dgm:pt>
    <dgm:pt modelId="{7D3F06D9-2409-4DDD-B5BE-2DB6FD43A8A8}" type="parTrans" cxnId="{FB742C3B-2818-4A51-864C-81F6FFDB1536}">
      <dgm:prSet/>
      <dgm:spPr/>
      <dgm:t>
        <a:bodyPr/>
        <a:lstStyle/>
        <a:p>
          <a:endParaRPr lang="ru-RU"/>
        </a:p>
      </dgm:t>
    </dgm:pt>
    <dgm:pt modelId="{FE3BF396-C861-497E-B8AB-0922A0A4ABFF}" type="sibTrans" cxnId="{FB742C3B-2818-4A51-864C-81F6FFDB1536}">
      <dgm:prSet/>
      <dgm:spPr/>
      <dgm:t>
        <a:bodyPr/>
        <a:lstStyle/>
        <a:p>
          <a:endParaRPr lang="ru-RU"/>
        </a:p>
      </dgm:t>
    </dgm:pt>
    <dgm:pt modelId="{1A85B453-DDC2-4656-8FFD-CF61F2FC1B49}">
      <dgm:prSet phldrT="[Текст]"/>
      <dgm:spPr/>
      <dgm:t>
        <a:bodyPr/>
        <a:lstStyle/>
        <a:p>
          <a:r>
            <a:rPr lang="ru-RU" dirty="0" smtClean="0"/>
            <a:t>Дополнительная литература</a:t>
          </a:r>
          <a:endParaRPr lang="ru-RU" dirty="0"/>
        </a:p>
      </dgm:t>
    </dgm:pt>
    <dgm:pt modelId="{45A6D358-5555-49C0-AEED-F03C05372543}" type="parTrans" cxnId="{0FCD7A3B-7B2D-4AC6-A058-F868B56FF9C5}">
      <dgm:prSet/>
      <dgm:spPr/>
      <dgm:t>
        <a:bodyPr/>
        <a:lstStyle/>
        <a:p>
          <a:endParaRPr lang="ru-RU"/>
        </a:p>
      </dgm:t>
    </dgm:pt>
    <dgm:pt modelId="{723BBF03-C50B-47BB-8F90-8B567FA30115}" type="sibTrans" cxnId="{0FCD7A3B-7B2D-4AC6-A058-F868B56FF9C5}">
      <dgm:prSet/>
      <dgm:spPr/>
      <dgm:t>
        <a:bodyPr/>
        <a:lstStyle/>
        <a:p>
          <a:endParaRPr lang="ru-RU"/>
        </a:p>
      </dgm:t>
    </dgm:pt>
    <dgm:pt modelId="{B26B397F-7236-4ED9-94FB-A53667D0C364}">
      <dgm:prSet phldrT="[Текст]"/>
      <dgm:spPr/>
      <dgm:t>
        <a:bodyPr/>
        <a:lstStyle/>
        <a:p>
          <a:r>
            <a:rPr lang="ru-RU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Д.И.Писарев</a:t>
          </a:r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 «Базаров». </a:t>
          </a:r>
          <a:r>
            <a:rPr lang="ru-RU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М.:Русское</a:t>
          </a:r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 слово,1862</a:t>
          </a:r>
          <a:endParaRPr lang="ru-RU" dirty="0"/>
        </a:p>
      </dgm:t>
    </dgm:pt>
    <dgm:pt modelId="{E5BF9326-544B-4CF7-A9D5-F3FC002EE68B}" type="parTrans" cxnId="{72C89C02-0B3A-4981-A839-452F867209B5}">
      <dgm:prSet/>
      <dgm:spPr/>
      <dgm:t>
        <a:bodyPr/>
        <a:lstStyle/>
        <a:p>
          <a:endParaRPr lang="ru-RU"/>
        </a:p>
      </dgm:t>
    </dgm:pt>
    <dgm:pt modelId="{CDDFA915-7DD0-4DB9-A9C0-DADF62399D5D}" type="sibTrans" cxnId="{72C89C02-0B3A-4981-A839-452F867209B5}">
      <dgm:prSet/>
      <dgm:spPr/>
      <dgm:t>
        <a:bodyPr/>
        <a:lstStyle/>
        <a:p>
          <a:endParaRPr lang="ru-RU"/>
        </a:p>
      </dgm:t>
    </dgm:pt>
    <dgm:pt modelId="{B6A116AE-78DE-491F-B6ED-1D8767F1F4A4}">
      <dgm:prSet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Антонович М.И. Асмодей нашего времени. М.: Современник,1862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773F978-15C1-4F54-9D11-07C6EB5F9C7F}" type="parTrans" cxnId="{D412C38F-D1D9-437E-87FD-B7FEFC093CE8}">
      <dgm:prSet/>
      <dgm:spPr/>
      <dgm:t>
        <a:bodyPr/>
        <a:lstStyle/>
        <a:p>
          <a:endParaRPr lang="ru-RU"/>
        </a:p>
      </dgm:t>
    </dgm:pt>
    <dgm:pt modelId="{D25C7297-C2C5-42D5-A601-87B4990A2B16}" type="sibTrans" cxnId="{D412C38F-D1D9-437E-87FD-B7FEFC093CE8}">
      <dgm:prSet/>
      <dgm:spPr/>
      <dgm:t>
        <a:bodyPr/>
        <a:lstStyle/>
        <a:p>
          <a:endParaRPr lang="ru-RU"/>
        </a:p>
      </dgm:t>
    </dgm:pt>
    <dgm:pt modelId="{4E4DED56-5068-4AFB-96DE-A8300882827F}">
      <dgm:prSet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Страхов Н.Н. «Отцы и дети» Тургенева. М.: Время,1862.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4AFB54-A55A-460D-8B6D-BAE936795A74}" type="parTrans" cxnId="{B2EB0C42-8D2E-46E7-991C-518D96A02D03}">
      <dgm:prSet/>
      <dgm:spPr/>
      <dgm:t>
        <a:bodyPr/>
        <a:lstStyle/>
        <a:p>
          <a:endParaRPr lang="ru-RU"/>
        </a:p>
      </dgm:t>
    </dgm:pt>
    <dgm:pt modelId="{A0F4C9AB-6649-4C17-870D-2B9FA36D19ED}" type="sibTrans" cxnId="{B2EB0C42-8D2E-46E7-991C-518D96A02D03}">
      <dgm:prSet/>
      <dgm:spPr/>
      <dgm:t>
        <a:bodyPr/>
        <a:lstStyle/>
        <a:p>
          <a:endParaRPr lang="ru-RU"/>
        </a:p>
      </dgm:t>
    </dgm:pt>
    <dgm:pt modelId="{525D34C1-FDFE-4EF4-BA97-15DD56B88B19}">
      <dgm:prSet/>
      <dgm:spPr/>
      <dgm:t>
        <a:bodyPr/>
        <a:lstStyle/>
        <a:p>
          <a:r>
            <a:rPr lang="ru-RU" b="0" i="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В.М.Маркович</a:t>
          </a:r>
          <a:r>
            <a:rPr lang="ru-RU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 «Человек в романах </a:t>
          </a:r>
          <a:r>
            <a:rPr lang="ru-RU" b="0" i="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Тургенева».М</a:t>
          </a:r>
          <a:r>
            <a:rPr lang="ru-RU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.: Ленинград, 1975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87CE7A3-0434-42C0-8670-ED1D005C55F9}" type="parTrans" cxnId="{ACE2C328-8748-4357-8617-9AF10D2025CD}">
      <dgm:prSet/>
      <dgm:spPr/>
      <dgm:t>
        <a:bodyPr/>
        <a:lstStyle/>
        <a:p>
          <a:endParaRPr lang="ru-RU"/>
        </a:p>
      </dgm:t>
    </dgm:pt>
    <dgm:pt modelId="{D0B25CE6-1BB1-4BDA-A7EC-E37F14B20A5C}" type="sibTrans" cxnId="{ACE2C328-8748-4357-8617-9AF10D2025CD}">
      <dgm:prSet/>
      <dgm:spPr/>
      <dgm:t>
        <a:bodyPr/>
        <a:lstStyle/>
        <a:p>
          <a:endParaRPr lang="ru-RU"/>
        </a:p>
      </dgm:t>
    </dgm:pt>
    <dgm:pt modelId="{07354526-08B3-43B6-AC9D-71928AEF90FA}">
      <dgm:prSet/>
      <dgm:spPr/>
      <dgm:t>
        <a:bodyPr/>
        <a:lstStyle/>
        <a:p>
          <a:r>
            <a:rPr lang="ru-RU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Лотман Л. Я. Драматургия И.С.Тургенева. М., 1987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EE18F79-7613-4824-A9F6-47875F77E90F}" type="parTrans" cxnId="{BA88294B-F9B3-42A3-9F8D-8F750119DFF3}">
      <dgm:prSet/>
      <dgm:spPr/>
      <dgm:t>
        <a:bodyPr/>
        <a:lstStyle/>
        <a:p>
          <a:endParaRPr lang="ru-RU"/>
        </a:p>
      </dgm:t>
    </dgm:pt>
    <dgm:pt modelId="{0276A69C-1728-474F-A67E-6199AB5AD859}" type="sibTrans" cxnId="{BA88294B-F9B3-42A3-9F8D-8F750119DFF3}">
      <dgm:prSet/>
      <dgm:spPr/>
      <dgm:t>
        <a:bodyPr/>
        <a:lstStyle/>
        <a:p>
          <a:endParaRPr lang="ru-RU"/>
        </a:p>
      </dgm:t>
    </dgm:pt>
    <dgm:pt modelId="{57E04690-6DFD-47E7-A8FE-515FA52C4A40}">
      <dgm:prSet phldrT="[Текст]"/>
      <dgm:spPr/>
      <dgm:t>
        <a:bodyPr/>
        <a:lstStyle/>
        <a:p>
          <a:endParaRPr lang="ru-RU" dirty="0"/>
        </a:p>
      </dgm:t>
    </dgm:pt>
    <dgm:pt modelId="{AECB6E42-66A0-4348-AC26-C03A39C19866}" type="parTrans" cxnId="{81607039-9BEB-41C2-998E-DD2E671CF92C}">
      <dgm:prSet/>
      <dgm:spPr/>
      <dgm:t>
        <a:bodyPr/>
        <a:lstStyle/>
        <a:p>
          <a:endParaRPr lang="ru-RU"/>
        </a:p>
      </dgm:t>
    </dgm:pt>
    <dgm:pt modelId="{D0563C9B-6979-4B0D-BE3A-A75B238C2569}" type="sibTrans" cxnId="{81607039-9BEB-41C2-998E-DD2E671CF92C}">
      <dgm:prSet/>
      <dgm:spPr/>
      <dgm:t>
        <a:bodyPr/>
        <a:lstStyle/>
        <a:p>
          <a:endParaRPr lang="ru-RU"/>
        </a:p>
      </dgm:t>
    </dgm:pt>
    <dgm:pt modelId="{06924B59-05D1-45C4-9C62-A3871F792AD7}" type="pres">
      <dgm:prSet presAssocID="{BA0324D3-536B-4439-B50A-6F63306EAAE9}" presName="linear" presStyleCnt="0">
        <dgm:presLayoutVars>
          <dgm:animLvl val="lvl"/>
          <dgm:resizeHandles val="exact"/>
        </dgm:presLayoutVars>
      </dgm:prSet>
      <dgm:spPr/>
    </dgm:pt>
    <dgm:pt modelId="{AB37A8BC-2C5A-4BA3-8B32-3F53C3CC5805}" type="pres">
      <dgm:prSet presAssocID="{274B1299-8E12-4A86-971C-7ACB77401EA9}" presName="parentText" presStyleLbl="node1" presStyleIdx="0" presStyleCnt="2" custScaleY="115153" custLinFactNeighborX="-793" custLinFactNeighborY="-5864">
        <dgm:presLayoutVars>
          <dgm:chMax val="0"/>
          <dgm:bulletEnabled val="1"/>
        </dgm:presLayoutVars>
      </dgm:prSet>
      <dgm:spPr/>
    </dgm:pt>
    <dgm:pt modelId="{CD7CABC8-A220-41B4-ADA6-2CA064012840}" type="pres">
      <dgm:prSet presAssocID="{274B1299-8E12-4A86-971C-7ACB77401EA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7184E-4188-4229-81CA-06B438CBF75D}" type="pres">
      <dgm:prSet presAssocID="{1A85B453-DDC2-4656-8FFD-CF61F2FC1B49}" presName="parentText" presStyleLbl="node1" presStyleIdx="1" presStyleCnt="2" custLinFactNeighborX="-793" custLinFactNeighborY="33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5F847-83A7-46FA-B18A-BB3831EFF9F5}" type="pres">
      <dgm:prSet presAssocID="{1A85B453-DDC2-4656-8FFD-CF61F2FC1B4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67344F-5FF3-418B-9D23-EB3D0CA41315}" type="presOf" srcId="{274B1299-8E12-4A86-971C-7ACB77401EA9}" destId="{AB37A8BC-2C5A-4BA3-8B32-3F53C3CC5805}" srcOrd="0" destOrd="0" presId="urn:microsoft.com/office/officeart/2005/8/layout/vList2"/>
    <dgm:cxn modelId="{CEFD7287-6AD2-48D2-A16D-0A3232891832}" type="presOf" srcId="{66C96300-CD55-459F-806D-A8141A6088EF}" destId="{CD7CABC8-A220-41B4-ADA6-2CA064012840}" srcOrd="0" destOrd="0" presId="urn:microsoft.com/office/officeart/2005/8/layout/vList2"/>
    <dgm:cxn modelId="{81607039-9BEB-41C2-998E-DD2E671CF92C}" srcId="{1A85B453-DDC2-4656-8FFD-CF61F2FC1B49}" destId="{57E04690-6DFD-47E7-A8FE-515FA52C4A40}" srcOrd="0" destOrd="0" parTransId="{AECB6E42-66A0-4348-AC26-C03A39C19866}" sibTransId="{D0563C9B-6979-4B0D-BE3A-A75B238C2569}"/>
    <dgm:cxn modelId="{72C89C02-0B3A-4981-A839-452F867209B5}" srcId="{1A85B453-DDC2-4656-8FFD-CF61F2FC1B49}" destId="{B26B397F-7236-4ED9-94FB-A53667D0C364}" srcOrd="1" destOrd="0" parTransId="{E5BF9326-544B-4CF7-A9D5-F3FC002EE68B}" sibTransId="{CDDFA915-7DD0-4DB9-A9C0-DADF62399D5D}"/>
    <dgm:cxn modelId="{293D3EDC-E0B9-43DE-8A33-15FD12BEEF91}" type="presOf" srcId="{57E04690-6DFD-47E7-A8FE-515FA52C4A40}" destId="{7525F847-83A7-46FA-B18A-BB3831EFF9F5}" srcOrd="0" destOrd="0" presId="urn:microsoft.com/office/officeart/2005/8/layout/vList2"/>
    <dgm:cxn modelId="{E0A0C0AF-7534-4B76-93E0-5CE27F87782C}" type="presOf" srcId="{B6A116AE-78DE-491F-B6ED-1D8767F1F4A4}" destId="{CD7CABC8-A220-41B4-ADA6-2CA064012840}" srcOrd="0" destOrd="1" presId="urn:microsoft.com/office/officeart/2005/8/layout/vList2"/>
    <dgm:cxn modelId="{FB742C3B-2818-4A51-864C-81F6FFDB1536}" srcId="{274B1299-8E12-4A86-971C-7ACB77401EA9}" destId="{66C96300-CD55-459F-806D-A8141A6088EF}" srcOrd="0" destOrd="0" parTransId="{7D3F06D9-2409-4DDD-B5BE-2DB6FD43A8A8}" sibTransId="{FE3BF396-C861-497E-B8AB-0922A0A4ABFF}"/>
    <dgm:cxn modelId="{B7612486-D266-4DDE-A43C-E944F98AA17A}" type="presOf" srcId="{525D34C1-FDFE-4EF4-BA97-15DD56B88B19}" destId="{7525F847-83A7-46FA-B18A-BB3831EFF9F5}" srcOrd="0" destOrd="2" presId="urn:microsoft.com/office/officeart/2005/8/layout/vList2"/>
    <dgm:cxn modelId="{340BE0C2-E5C3-4CED-ACB5-488224736909}" type="presOf" srcId="{1A85B453-DDC2-4656-8FFD-CF61F2FC1B49}" destId="{AE17184E-4188-4229-81CA-06B438CBF75D}" srcOrd="0" destOrd="0" presId="urn:microsoft.com/office/officeart/2005/8/layout/vList2"/>
    <dgm:cxn modelId="{D412C38F-D1D9-437E-87FD-B7FEFC093CE8}" srcId="{274B1299-8E12-4A86-971C-7ACB77401EA9}" destId="{B6A116AE-78DE-491F-B6ED-1D8767F1F4A4}" srcOrd="1" destOrd="0" parTransId="{2773F978-15C1-4F54-9D11-07C6EB5F9C7F}" sibTransId="{D25C7297-C2C5-42D5-A601-87B4990A2B16}"/>
    <dgm:cxn modelId="{62547513-0F30-41E8-BED4-273188D2EA97}" type="presOf" srcId="{4E4DED56-5068-4AFB-96DE-A8300882827F}" destId="{CD7CABC8-A220-41B4-ADA6-2CA064012840}" srcOrd="0" destOrd="2" presId="urn:microsoft.com/office/officeart/2005/8/layout/vList2"/>
    <dgm:cxn modelId="{B2EB0C42-8D2E-46E7-991C-518D96A02D03}" srcId="{274B1299-8E12-4A86-971C-7ACB77401EA9}" destId="{4E4DED56-5068-4AFB-96DE-A8300882827F}" srcOrd="2" destOrd="0" parTransId="{EC4AFB54-A55A-460D-8B6D-BAE936795A74}" sibTransId="{A0F4C9AB-6649-4C17-870D-2B9FA36D19ED}"/>
    <dgm:cxn modelId="{72BFCA73-A1DF-4182-AA0E-4D4D16A5A2C5}" type="presOf" srcId="{B26B397F-7236-4ED9-94FB-A53667D0C364}" destId="{7525F847-83A7-46FA-B18A-BB3831EFF9F5}" srcOrd="0" destOrd="1" presId="urn:microsoft.com/office/officeart/2005/8/layout/vList2"/>
    <dgm:cxn modelId="{E1C7DE6D-58DA-4FED-98FD-77EBDC99DC4A}" srcId="{BA0324D3-536B-4439-B50A-6F63306EAAE9}" destId="{274B1299-8E12-4A86-971C-7ACB77401EA9}" srcOrd="0" destOrd="0" parTransId="{82F8BA5A-CB3F-4132-92D6-A249DFB389FB}" sibTransId="{95D37B4C-1D5D-404A-BF7E-AF2A1A5FB3E9}"/>
    <dgm:cxn modelId="{ACE2C328-8748-4357-8617-9AF10D2025CD}" srcId="{1A85B453-DDC2-4656-8FFD-CF61F2FC1B49}" destId="{525D34C1-FDFE-4EF4-BA97-15DD56B88B19}" srcOrd="2" destOrd="0" parTransId="{E87CE7A3-0434-42C0-8670-ED1D005C55F9}" sibTransId="{D0B25CE6-1BB1-4BDA-A7EC-E37F14B20A5C}"/>
    <dgm:cxn modelId="{BA88294B-F9B3-42A3-9F8D-8F750119DFF3}" srcId="{1A85B453-DDC2-4656-8FFD-CF61F2FC1B49}" destId="{07354526-08B3-43B6-AC9D-71928AEF90FA}" srcOrd="3" destOrd="0" parTransId="{CEE18F79-7613-4824-A9F6-47875F77E90F}" sibTransId="{0276A69C-1728-474F-A67E-6199AB5AD859}"/>
    <dgm:cxn modelId="{B79DA705-27D3-4B0A-8FB2-D69F92CA19C7}" type="presOf" srcId="{07354526-08B3-43B6-AC9D-71928AEF90FA}" destId="{7525F847-83A7-46FA-B18A-BB3831EFF9F5}" srcOrd="0" destOrd="3" presId="urn:microsoft.com/office/officeart/2005/8/layout/vList2"/>
    <dgm:cxn modelId="{906BA717-26F6-4131-B925-82BA78461E0F}" type="presOf" srcId="{BA0324D3-536B-4439-B50A-6F63306EAAE9}" destId="{06924B59-05D1-45C4-9C62-A3871F792AD7}" srcOrd="0" destOrd="0" presId="urn:microsoft.com/office/officeart/2005/8/layout/vList2"/>
    <dgm:cxn modelId="{0FCD7A3B-7B2D-4AC6-A058-F868B56FF9C5}" srcId="{BA0324D3-536B-4439-B50A-6F63306EAAE9}" destId="{1A85B453-DDC2-4656-8FFD-CF61F2FC1B49}" srcOrd="1" destOrd="0" parTransId="{45A6D358-5555-49C0-AEED-F03C05372543}" sibTransId="{723BBF03-C50B-47BB-8F90-8B567FA30115}"/>
    <dgm:cxn modelId="{A8CA0BB6-DEDB-4238-BBD6-EC9472845503}" type="presParOf" srcId="{06924B59-05D1-45C4-9C62-A3871F792AD7}" destId="{AB37A8BC-2C5A-4BA3-8B32-3F53C3CC5805}" srcOrd="0" destOrd="0" presId="urn:microsoft.com/office/officeart/2005/8/layout/vList2"/>
    <dgm:cxn modelId="{520D5613-8FB2-4AF6-A1DE-3B074A63B73E}" type="presParOf" srcId="{06924B59-05D1-45C4-9C62-A3871F792AD7}" destId="{CD7CABC8-A220-41B4-ADA6-2CA064012840}" srcOrd="1" destOrd="0" presId="urn:microsoft.com/office/officeart/2005/8/layout/vList2"/>
    <dgm:cxn modelId="{0F35DD0B-2873-4967-AF13-632C38F165E3}" type="presParOf" srcId="{06924B59-05D1-45C4-9C62-A3871F792AD7}" destId="{AE17184E-4188-4229-81CA-06B438CBF75D}" srcOrd="2" destOrd="0" presId="urn:microsoft.com/office/officeart/2005/8/layout/vList2"/>
    <dgm:cxn modelId="{D675FEE3-1FAE-42C0-B6D1-8B1EF06D3EAF}" type="presParOf" srcId="{06924B59-05D1-45C4-9C62-A3871F792AD7}" destId="{7525F847-83A7-46FA-B18A-BB3831EFF9F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92F63C-2324-42A7-A33C-CE228397B1D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86A850-96F0-438D-B284-C06B53C0F4B4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М.А.Антоновича к роману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«Отцы и дети»  отрицательное.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Главного  героя романа, Евгения Базарова, 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критик  называет Асмодеем, проводя </a:t>
          </a:r>
          <a:r>
            <a:rPr lang="ru-RU" sz="14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ана</a:t>
          </a:r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 -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логию с произведением В.И.Аскоченского 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«Асмодей нашего времени».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Оценка поколений И.С.Тургенева в романе, </a:t>
          </a:r>
        </a:p>
        <a:p>
          <a:pPr algn="just"/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по мнению критика, субъективна.</a:t>
          </a:r>
        </a:p>
        <a:p>
          <a:pPr algn="just"/>
          <a:endParaRPr lang="ru-RU" sz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just"/>
          <a:endParaRPr lang="ru-RU" sz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73F7175-AEA2-4D96-8DDA-0258B9C940F6}" type="parTrans" cxnId="{DF95EBC5-40DC-4414-826F-C6C5C1745556}">
      <dgm:prSet/>
      <dgm:spPr/>
      <dgm:t>
        <a:bodyPr/>
        <a:lstStyle/>
        <a:p>
          <a:endParaRPr lang="ru-RU"/>
        </a:p>
      </dgm:t>
    </dgm:pt>
    <dgm:pt modelId="{EC5EBB43-5F5C-42CB-89F3-86749F34A690}" type="sibTrans" cxnId="{DF95EBC5-40DC-4414-826F-C6C5C1745556}">
      <dgm:prSet/>
      <dgm:spPr/>
      <dgm:t>
        <a:bodyPr/>
        <a:lstStyle/>
        <a:p>
          <a:endParaRPr lang="ru-RU"/>
        </a:p>
      </dgm:t>
    </dgm:pt>
    <dgm:pt modelId="{285B5183-879D-4EE8-91A4-1FB893351EE7}">
      <dgm:prSet phldrT="[Текст]" custT="1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Н.Н.Страхова к роману 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«Отцы и дети» положительное.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Главного героя романа, Евгения 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Базарова, критик считает 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«непобежденным героем».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автора к поколениям , по</a:t>
          </a:r>
        </a:p>
        <a:p>
          <a:r>
            <a:rPr lang="ru-RU" sz="1400" dirty="0" smtClean="0">
              <a:latin typeface="Tahoma" pitchFamily="34" charset="0"/>
              <a:ea typeface="Tahoma" pitchFamily="34" charset="0"/>
              <a:cs typeface="Tahoma" pitchFamily="34" charset="0"/>
            </a:rPr>
            <a:t> мнению критика, объективное. </a:t>
          </a:r>
        </a:p>
        <a:p>
          <a:endParaRPr lang="ru-RU" sz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endParaRPr lang="ru-RU" sz="1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8F1F8A7-0369-4CEA-9C89-62ECC91C13CF}" type="parTrans" cxnId="{7C3B822D-D5BB-4019-A75F-6CC115B6EC69}">
      <dgm:prSet/>
      <dgm:spPr/>
      <dgm:t>
        <a:bodyPr/>
        <a:lstStyle/>
        <a:p>
          <a:endParaRPr lang="ru-RU"/>
        </a:p>
      </dgm:t>
    </dgm:pt>
    <dgm:pt modelId="{98F84465-12F0-442C-A7A1-2095EFB9ADD6}" type="sibTrans" cxnId="{7C3B822D-D5BB-4019-A75F-6CC115B6EC69}">
      <dgm:prSet/>
      <dgm:spPr/>
      <dgm:t>
        <a:bodyPr/>
        <a:lstStyle/>
        <a:p>
          <a:endParaRPr lang="ru-RU"/>
        </a:p>
      </dgm:t>
    </dgm:pt>
    <dgm:pt modelId="{AEFFD1B1-5863-4360-BC76-A9EFDDEE421D}" type="pres">
      <dgm:prSet presAssocID="{BD92F63C-2324-42A7-A33C-CE228397B1DB}" presName="Name0" presStyleCnt="0">
        <dgm:presLayoutVars>
          <dgm:chMax val="2"/>
          <dgm:chPref val="2"/>
          <dgm:animLvl val="lvl"/>
        </dgm:presLayoutVars>
      </dgm:prSet>
      <dgm:spPr/>
    </dgm:pt>
    <dgm:pt modelId="{48390983-346C-4016-817A-1AC3DD58A72A}" type="pres">
      <dgm:prSet presAssocID="{BD92F63C-2324-42A7-A33C-CE228397B1D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68F78-C548-4450-B97D-A955F3998A09}" type="pres">
      <dgm:prSet presAssocID="{BD92F63C-2324-42A7-A33C-CE228397B1DB}" presName="LeftNode" presStyleLbl="bgImgPlace1" presStyleIdx="0" presStyleCnt="2" custScaleX="487069" custLinFactNeighborX="-6608" custLinFactNeighborY="-96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489E0C5A-DC8B-441F-94B6-BD387696721E}" type="pres">
      <dgm:prSet presAssocID="{BD92F63C-2324-42A7-A33C-CE228397B1D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9CA6C-733F-4C3B-9FC6-515463D2A821}" type="pres">
      <dgm:prSet presAssocID="{BD92F63C-2324-42A7-A33C-CE228397B1DB}" presName="RightNode" presStyleLbl="bgImgPlace1" presStyleIdx="1" presStyleCnt="2" custScaleX="206686" custScaleY="94637" custLinFactNeighborX="2762" custLinFactNeighborY="-96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68EF87E-2660-4576-8732-57BA9B1060C4}" type="pres">
      <dgm:prSet presAssocID="{BD92F63C-2324-42A7-A33C-CE228397B1DB}" presName="TopArrow" presStyleLbl="node1" presStyleIdx="0" presStyleCnt="2"/>
      <dgm:spPr/>
    </dgm:pt>
    <dgm:pt modelId="{4DF35643-18ED-4162-A074-EB049C73C151}" type="pres">
      <dgm:prSet presAssocID="{BD92F63C-2324-42A7-A33C-CE228397B1DB}" presName="BottomArrow" presStyleLbl="node1" presStyleIdx="1" presStyleCnt="2" custLinFactNeighborX="-31474" custLinFactNeighborY="6021"/>
      <dgm:spPr/>
    </dgm:pt>
  </dgm:ptLst>
  <dgm:cxnLst>
    <dgm:cxn modelId="{162D5D94-62F9-4FD5-B9FE-F8469F6B1EDC}" type="presOf" srcId="{285B5183-879D-4EE8-91A4-1FB893351EE7}" destId="{E399CA6C-733F-4C3B-9FC6-515463D2A821}" srcOrd="1" destOrd="0" presId="urn:microsoft.com/office/officeart/2009/layout/ReverseList"/>
    <dgm:cxn modelId="{E2EF462A-5E50-4ABD-BE03-AB52A8539313}" type="presOf" srcId="{BD92F63C-2324-42A7-A33C-CE228397B1DB}" destId="{AEFFD1B1-5863-4360-BC76-A9EFDDEE421D}" srcOrd="0" destOrd="0" presId="urn:microsoft.com/office/officeart/2009/layout/ReverseList"/>
    <dgm:cxn modelId="{7C3B822D-D5BB-4019-A75F-6CC115B6EC69}" srcId="{BD92F63C-2324-42A7-A33C-CE228397B1DB}" destId="{285B5183-879D-4EE8-91A4-1FB893351EE7}" srcOrd="1" destOrd="0" parTransId="{88F1F8A7-0369-4CEA-9C89-62ECC91C13CF}" sibTransId="{98F84465-12F0-442C-A7A1-2095EFB9ADD6}"/>
    <dgm:cxn modelId="{DF95EBC5-40DC-4414-826F-C6C5C1745556}" srcId="{BD92F63C-2324-42A7-A33C-CE228397B1DB}" destId="{C386A850-96F0-438D-B284-C06B53C0F4B4}" srcOrd="0" destOrd="0" parTransId="{A73F7175-AEA2-4D96-8DDA-0258B9C940F6}" sibTransId="{EC5EBB43-5F5C-42CB-89F3-86749F34A690}"/>
    <dgm:cxn modelId="{1AF9B287-B9FE-4061-916B-5E7A9527089C}" type="presOf" srcId="{285B5183-879D-4EE8-91A4-1FB893351EE7}" destId="{489E0C5A-DC8B-441F-94B6-BD387696721E}" srcOrd="0" destOrd="0" presId="urn:microsoft.com/office/officeart/2009/layout/ReverseList"/>
    <dgm:cxn modelId="{FA4F9741-CA02-4531-B2CF-F187BC201DDA}" type="presOf" srcId="{C386A850-96F0-438D-B284-C06B53C0F4B4}" destId="{75868F78-C548-4450-B97D-A955F3998A09}" srcOrd="1" destOrd="0" presId="urn:microsoft.com/office/officeart/2009/layout/ReverseList"/>
    <dgm:cxn modelId="{1C7D3058-BC45-42DB-93D3-4DB344D3873F}" type="presOf" srcId="{C386A850-96F0-438D-B284-C06B53C0F4B4}" destId="{48390983-346C-4016-817A-1AC3DD58A72A}" srcOrd="0" destOrd="0" presId="urn:microsoft.com/office/officeart/2009/layout/ReverseList"/>
    <dgm:cxn modelId="{C64626A3-2DD6-4953-8C9D-CDFAA1FD5898}" type="presParOf" srcId="{AEFFD1B1-5863-4360-BC76-A9EFDDEE421D}" destId="{48390983-346C-4016-817A-1AC3DD58A72A}" srcOrd="0" destOrd="0" presId="urn:microsoft.com/office/officeart/2009/layout/ReverseList"/>
    <dgm:cxn modelId="{43FFEE47-FE64-4FA5-A175-D23BCAE19961}" type="presParOf" srcId="{AEFFD1B1-5863-4360-BC76-A9EFDDEE421D}" destId="{75868F78-C548-4450-B97D-A955F3998A09}" srcOrd="1" destOrd="0" presId="urn:microsoft.com/office/officeart/2009/layout/ReverseList"/>
    <dgm:cxn modelId="{96B2922B-BE47-499F-B5A8-6E5168C1784B}" type="presParOf" srcId="{AEFFD1B1-5863-4360-BC76-A9EFDDEE421D}" destId="{489E0C5A-DC8B-441F-94B6-BD387696721E}" srcOrd="2" destOrd="0" presId="urn:microsoft.com/office/officeart/2009/layout/ReverseList"/>
    <dgm:cxn modelId="{192A48A9-4B37-41D7-AE9D-44C036DD69E9}" type="presParOf" srcId="{AEFFD1B1-5863-4360-BC76-A9EFDDEE421D}" destId="{E399CA6C-733F-4C3B-9FC6-515463D2A821}" srcOrd="3" destOrd="0" presId="urn:microsoft.com/office/officeart/2009/layout/ReverseList"/>
    <dgm:cxn modelId="{9E004D8C-857C-4715-BEE4-8BEDAA23E9C6}" type="presParOf" srcId="{AEFFD1B1-5863-4360-BC76-A9EFDDEE421D}" destId="{268EF87E-2660-4576-8732-57BA9B1060C4}" srcOrd="4" destOrd="0" presId="urn:microsoft.com/office/officeart/2009/layout/ReverseList"/>
    <dgm:cxn modelId="{74C33ADA-D937-40CE-B5FF-6141818CCD1F}" type="presParOf" srcId="{AEFFD1B1-5863-4360-BC76-A9EFDDEE421D}" destId="{4DF35643-18ED-4162-A074-EB049C73C15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16366A-4FF3-4A57-83F3-D8F7821CF9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75FD78-BB74-422F-9B56-8D434770D72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Оба критика считают, что конфликт поколений  в романе  неизбежен и возникает в результате столкновений воззрений молодого и старого поколения. </a:t>
          </a:r>
          <a:r>
            <a:rPr lang="ru-RU" sz="900" dirty="0" smtClean="0">
              <a:solidFill>
                <a:schemeClr val="tx1"/>
              </a:solidFill>
            </a:rPr>
            <a:t> </a:t>
          </a:r>
          <a:endParaRPr lang="ru-RU" sz="900" dirty="0">
            <a:solidFill>
              <a:schemeClr val="tx1"/>
            </a:solidFill>
          </a:endParaRPr>
        </a:p>
      </dgm:t>
    </dgm:pt>
    <dgm:pt modelId="{F7AECEC6-4D10-4F16-86FF-5594E8B0FB38}" type="parTrans" cxnId="{B6AB4DA6-8981-4B50-93EC-FB26AB23991B}">
      <dgm:prSet/>
      <dgm:spPr/>
      <dgm:t>
        <a:bodyPr/>
        <a:lstStyle/>
        <a:p>
          <a:endParaRPr lang="ru-RU"/>
        </a:p>
      </dgm:t>
    </dgm:pt>
    <dgm:pt modelId="{0C42AADF-CCA6-4AEB-A140-A8177ECA7E16}" type="sibTrans" cxnId="{B6AB4DA6-8981-4B50-93EC-FB26AB23991B}">
      <dgm:prSet/>
      <dgm:spPr/>
      <dgm:t>
        <a:bodyPr/>
        <a:lstStyle/>
        <a:p>
          <a:endParaRPr lang="ru-RU"/>
        </a:p>
      </dgm:t>
    </dgm:pt>
    <dgm:pt modelId="{1B61D2F5-8747-48A7-A828-22D31960E643}" type="pres">
      <dgm:prSet presAssocID="{0016366A-4FF3-4A57-83F3-D8F7821CF9AB}" presName="linear" presStyleCnt="0">
        <dgm:presLayoutVars>
          <dgm:animLvl val="lvl"/>
          <dgm:resizeHandles val="exact"/>
        </dgm:presLayoutVars>
      </dgm:prSet>
      <dgm:spPr/>
    </dgm:pt>
    <dgm:pt modelId="{A37CD899-58D5-4B05-8394-2D14E7BF097B}" type="pres">
      <dgm:prSet presAssocID="{B075FD78-BB74-422F-9B56-8D434770D72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0694042-D22B-411A-9401-3FAA1FF2FFF7}" type="presOf" srcId="{0016366A-4FF3-4A57-83F3-D8F7821CF9AB}" destId="{1B61D2F5-8747-48A7-A828-22D31960E643}" srcOrd="0" destOrd="0" presId="urn:microsoft.com/office/officeart/2005/8/layout/vList2"/>
    <dgm:cxn modelId="{FEB6289B-ECA4-4D3E-A9BE-69ED181B16AC}" type="presOf" srcId="{B075FD78-BB74-422F-9B56-8D434770D72E}" destId="{A37CD899-58D5-4B05-8394-2D14E7BF097B}" srcOrd="0" destOrd="0" presId="urn:microsoft.com/office/officeart/2005/8/layout/vList2"/>
    <dgm:cxn modelId="{B6AB4DA6-8981-4B50-93EC-FB26AB23991B}" srcId="{0016366A-4FF3-4A57-83F3-D8F7821CF9AB}" destId="{B075FD78-BB74-422F-9B56-8D434770D72E}" srcOrd="0" destOrd="0" parTransId="{F7AECEC6-4D10-4F16-86FF-5594E8B0FB38}" sibTransId="{0C42AADF-CCA6-4AEB-A140-A8177ECA7E16}"/>
    <dgm:cxn modelId="{5E33061F-C8B2-497E-85CF-116ED0AF9AA5}" type="presParOf" srcId="{1B61D2F5-8747-48A7-A828-22D31960E643}" destId="{A37CD899-58D5-4B05-8394-2D14E7BF09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52803-0B77-4DFC-B3EA-9D835E90E0F3}">
      <dsp:nvSpPr>
        <dsp:cNvPr id="0" name=""/>
        <dsp:cNvSpPr/>
      </dsp:nvSpPr>
      <dsp:spPr>
        <a:xfrm rot="5400000">
          <a:off x="-214610" y="220362"/>
          <a:ext cx="1430734" cy="100151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Шаг 1</a:t>
          </a:r>
          <a:endParaRPr lang="ru-RU" sz="2800" kern="1200" dirty="0"/>
        </a:p>
      </dsp:txBody>
      <dsp:txXfrm rot="-5400000">
        <a:off x="0" y="506509"/>
        <a:ext cx="1001514" cy="429220"/>
      </dsp:txXfrm>
    </dsp:sp>
    <dsp:sp modelId="{A2366C55-F77E-4D92-99A0-B9067FB3ADB5}">
      <dsp:nvSpPr>
        <dsp:cNvPr id="0" name=""/>
        <dsp:cNvSpPr/>
      </dsp:nvSpPr>
      <dsp:spPr>
        <a:xfrm rot="5400000">
          <a:off x="3079896" y="-2082254"/>
          <a:ext cx="929977" cy="5094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Изучение романа И.С.Тургенева «Отцы и дети»</a:t>
          </a:r>
          <a:endParaRPr lang="ru-RU" sz="1900" kern="1200" dirty="0"/>
        </a:p>
      </dsp:txBody>
      <dsp:txXfrm rot="-5400000">
        <a:off x="997642" y="45398"/>
        <a:ext cx="5049087" cy="839181"/>
      </dsp:txXfrm>
    </dsp:sp>
    <dsp:sp modelId="{5D7D21A1-1F4D-4C02-8D23-51501F9295E5}">
      <dsp:nvSpPr>
        <dsp:cNvPr id="0" name=""/>
        <dsp:cNvSpPr/>
      </dsp:nvSpPr>
      <dsp:spPr>
        <a:xfrm rot="5400000">
          <a:off x="-214610" y="1599975"/>
          <a:ext cx="1430734" cy="100151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Шаг 2</a:t>
          </a:r>
          <a:endParaRPr lang="ru-RU" sz="2800" kern="1200" dirty="0"/>
        </a:p>
      </dsp:txBody>
      <dsp:txXfrm rot="-5400000">
        <a:off x="0" y="1886122"/>
        <a:ext cx="1001514" cy="429220"/>
      </dsp:txXfrm>
    </dsp:sp>
    <dsp:sp modelId="{32655F74-C038-4B01-89FE-C00D6CCB0D7E}">
      <dsp:nvSpPr>
        <dsp:cNvPr id="0" name=""/>
        <dsp:cNvSpPr/>
      </dsp:nvSpPr>
      <dsp:spPr>
        <a:xfrm rot="5400000">
          <a:off x="2946303" y="-696889"/>
          <a:ext cx="1204906" cy="5094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Анализ критических статей: статья М.И.Антоновича «Асмодей нашего времени» и статья Н.Н.Страхова «И.С.Тургенев. Отцы и дети»</a:t>
          </a:r>
          <a:endParaRPr lang="ru-RU" sz="1900" kern="1200" dirty="0"/>
        </a:p>
      </dsp:txBody>
      <dsp:txXfrm rot="-5400000">
        <a:off x="1001514" y="1306719"/>
        <a:ext cx="5035666" cy="1087268"/>
      </dsp:txXfrm>
    </dsp:sp>
    <dsp:sp modelId="{563C4CCE-051F-4AAC-B768-0CDCE1AFE2BA}">
      <dsp:nvSpPr>
        <dsp:cNvPr id="0" name=""/>
        <dsp:cNvSpPr/>
      </dsp:nvSpPr>
      <dsp:spPr>
        <a:xfrm rot="5400000">
          <a:off x="-214610" y="2842123"/>
          <a:ext cx="1430734" cy="100151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Шаг 3</a:t>
          </a:r>
          <a:endParaRPr lang="ru-RU" sz="2800" kern="1200" dirty="0"/>
        </a:p>
      </dsp:txBody>
      <dsp:txXfrm rot="-5400000">
        <a:off x="0" y="3128270"/>
        <a:ext cx="1001514" cy="429220"/>
      </dsp:txXfrm>
    </dsp:sp>
    <dsp:sp modelId="{A5B45D04-F00D-45C2-ABE6-DD6314DC95C2}">
      <dsp:nvSpPr>
        <dsp:cNvPr id="0" name=""/>
        <dsp:cNvSpPr/>
      </dsp:nvSpPr>
      <dsp:spPr>
        <a:xfrm rot="5400000">
          <a:off x="3083768" y="545258"/>
          <a:ext cx="929977" cy="5094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Соотношение мнений критиков о романе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Составление вывода</a:t>
          </a:r>
          <a:endParaRPr lang="ru-RU" sz="1900" kern="1200" dirty="0"/>
        </a:p>
      </dsp:txBody>
      <dsp:txXfrm rot="-5400000">
        <a:off x="1001514" y="2672910"/>
        <a:ext cx="5049087" cy="839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7A8BC-2C5A-4BA3-8B32-3F53C3CC5805}">
      <dsp:nvSpPr>
        <dsp:cNvPr id="0" name=""/>
        <dsp:cNvSpPr/>
      </dsp:nvSpPr>
      <dsp:spPr>
        <a:xfrm>
          <a:off x="0" y="28318"/>
          <a:ext cx="6096000" cy="6197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Основные источники</a:t>
          </a:r>
          <a:endParaRPr lang="ru-RU" sz="2300" kern="1200" dirty="0"/>
        </a:p>
      </dsp:txBody>
      <dsp:txXfrm>
        <a:off x="30254" y="58572"/>
        <a:ext cx="6035492" cy="559245"/>
      </dsp:txXfrm>
    </dsp:sp>
    <dsp:sp modelId="{CD7CABC8-A220-41B4-ADA6-2CA064012840}">
      <dsp:nvSpPr>
        <dsp:cNvPr id="0" name=""/>
        <dsp:cNvSpPr/>
      </dsp:nvSpPr>
      <dsp:spPr>
        <a:xfrm>
          <a:off x="0" y="745786"/>
          <a:ext cx="6096000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Тургенев И.С. Отцы и дети. М.: Русский вестник,1862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Антонович М.И. Асмодей нашего времени. М.: Современник,1862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Страхов Н.Н. «Отцы и дети» Тургенева. М.: Время,1862.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745786"/>
        <a:ext cx="6096000" cy="1666350"/>
      </dsp:txXfrm>
    </dsp:sp>
    <dsp:sp modelId="{AE17184E-4188-4229-81CA-06B438CBF75D}">
      <dsp:nvSpPr>
        <dsp:cNvPr id="0" name=""/>
        <dsp:cNvSpPr/>
      </dsp:nvSpPr>
      <dsp:spPr>
        <a:xfrm>
          <a:off x="0" y="2462096"/>
          <a:ext cx="6096000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Дополнительная литература</a:t>
          </a:r>
          <a:endParaRPr lang="ru-RU" sz="2300" kern="1200" dirty="0"/>
        </a:p>
      </dsp:txBody>
      <dsp:txXfrm>
        <a:off x="26273" y="2488369"/>
        <a:ext cx="6043454" cy="485654"/>
      </dsp:txXfrm>
    </dsp:sp>
    <dsp:sp modelId="{7525F847-83A7-46FA-B18A-BB3831EFF9F5}">
      <dsp:nvSpPr>
        <dsp:cNvPr id="0" name=""/>
        <dsp:cNvSpPr/>
      </dsp:nvSpPr>
      <dsp:spPr>
        <a:xfrm>
          <a:off x="0" y="2950336"/>
          <a:ext cx="6096000" cy="1475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Д.И.Писарев</a:t>
          </a: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«Базаров». </a:t>
          </a:r>
          <a:r>
            <a:rPr lang="ru-RU" sz="18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М.:Русское</a:t>
          </a: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слово,1862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В.М.Маркович</a:t>
          </a:r>
          <a:r>
            <a:rPr lang="ru-RU" sz="18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«Человек в романах </a:t>
          </a:r>
          <a:r>
            <a:rPr lang="ru-RU" sz="1800" b="0" i="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Тургенева».М</a:t>
          </a:r>
          <a:r>
            <a:rPr lang="ru-RU" sz="18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.: Ленинград, 1975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Лотман Л. Я. Драматургия И.С.Тургенева. М., 1987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2950336"/>
        <a:ext cx="6096000" cy="1475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68F78-C548-4450-B97D-A955F3998A09}">
      <dsp:nvSpPr>
        <dsp:cNvPr id="0" name=""/>
        <dsp:cNvSpPr/>
      </dsp:nvSpPr>
      <dsp:spPr>
        <a:xfrm rot="16200000">
          <a:off x="2667826" y="-1943854"/>
          <a:ext cx="2699535" cy="8035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88900" rIns="80010" bIns="8890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М.А.Антоновича к роману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«Отцы и дети»  отрицательное.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Главного  героя романа, Евгения Базарова,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критик  называет Асмодеем, проводя </a:t>
          </a:r>
          <a:r>
            <a:rPr lang="ru-RU" sz="14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ана</a:t>
          </a: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-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логию с произведением В.И.Аскоченского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«Асмодей нашего времени».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Оценка поколений И.С.Тургенева в романе,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по мнению критика, субъективна.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5400000">
        <a:off x="131804" y="855776"/>
        <a:ext cx="7903383" cy="2435927"/>
      </dsp:txXfrm>
    </dsp:sp>
    <dsp:sp modelId="{E399CA6C-733F-4C3B-9FC6-515463D2A821}">
      <dsp:nvSpPr>
        <dsp:cNvPr id="0" name=""/>
        <dsp:cNvSpPr/>
      </dsp:nvSpPr>
      <dsp:spPr>
        <a:xfrm rot="5400000">
          <a:off x="4597253" y="368887"/>
          <a:ext cx="2554759" cy="34097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8900" rIns="5334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Н.Н.Страхова к роману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«Отцы и дети» положительное.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Главного героя романа, Евгения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Базарова, критик считает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«непобежденным героем».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Отношение автора к поколениям , по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мнению критика, объективное.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4169781" y="921095"/>
        <a:ext cx="3284967" cy="2305287"/>
      </dsp:txXfrm>
    </dsp:sp>
    <dsp:sp modelId="{268EF87E-2660-4576-8732-57BA9B1060C4}">
      <dsp:nvSpPr>
        <dsp:cNvPr id="0" name=""/>
        <dsp:cNvSpPr/>
      </dsp:nvSpPr>
      <dsp:spPr>
        <a:xfrm>
          <a:off x="4104287" y="0"/>
          <a:ext cx="1724611" cy="172452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35643-18ED-4162-A074-EB049C73C151}">
      <dsp:nvSpPr>
        <dsp:cNvPr id="0" name=""/>
        <dsp:cNvSpPr/>
      </dsp:nvSpPr>
      <dsp:spPr>
        <a:xfrm rot="10800000">
          <a:off x="3561482" y="2578302"/>
          <a:ext cx="1724611" cy="172452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CD899-58D5-4B05-8394-2D14E7BF097B}">
      <dsp:nvSpPr>
        <dsp:cNvPr id="0" name=""/>
        <dsp:cNvSpPr/>
      </dsp:nvSpPr>
      <dsp:spPr>
        <a:xfrm>
          <a:off x="0" y="596723"/>
          <a:ext cx="6096000" cy="125482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Оба критика считают, что конфликт поколений  в романе  неизбежен и возникает в результате столкновений воззрений молодого и старого поколения. </a:t>
          </a:r>
          <a:r>
            <a:rPr lang="ru-RU" sz="900" kern="1200" dirty="0" smtClean="0">
              <a:solidFill>
                <a:schemeClr val="tx1"/>
              </a:solidFill>
            </a:rPr>
            <a:t> 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61256" y="657979"/>
        <a:ext cx="5973488" cy="1132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22D9-83AF-43A2-83F7-D3AB416002EF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29F63-BF23-4264-B60B-0861948D0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1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4D2D16-099A-41B7-A532-0B957CFF65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40C81-9595-4F47-A5A6-1A8D1AE7DC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55709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Руководитель:Храмцова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Н.И.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Находнова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Д.А.</a:t>
            </a:r>
            <a:endParaRPr lang="ru-RU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1916832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Интерпретация романа И.С.Тургенева «Отцы и дети» в статьях М.А.Антоновича и Н.Н.Страхова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606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ГБОУ города Москвы Гимназия № 1505</a:t>
            </a:r>
          </a:p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«Московская городская педагогическая гимназия-лаборатория»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79" y="5877940"/>
            <a:ext cx="61944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64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gpl5.by/files/2009/09/logo-podrostkovyj-vozrast-i-konflikt-pokolen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96752"/>
            <a:ext cx="4608512" cy="5128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55676" y="33265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Проблема</a:t>
            </a:r>
            <a:endParaRPr lang="ru-RU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37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764704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Цель</a:t>
            </a:r>
            <a:endParaRPr lang="ru-RU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16832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Цель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данной работы –  интерпретировать смысл романа, исходя и анализа двух статей: статья «Асмодей нашего времени» работа М.А.Антоновича  и статья «И.С.Тургенев. Отцы и дети» работа Н.Н.Страхова. </a:t>
            </a:r>
          </a:p>
        </p:txBody>
      </p:sp>
    </p:spTree>
    <p:extLst>
      <p:ext uri="{BB962C8B-B14F-4D97-AF65-F5344CB8AC3E}">
        <p14:creationId xmlns:p14="http://schemas.microsoft.com/office/powerpoint/2010/main" val="122474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1" y="119675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Ход работы и задачи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92865550"/>
              </p:ext>
            </p:extLst>
          </p:nvPr>
        </p:nvGraphicFramePr>
        <p:xfrm>
          <a:off x="118762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53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book.ru/p/400x400/book_covers/6c/64/6c64ce7f-ca2c-4ba4-8bb9-a73e9c74499a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27" y="1484784"/>
            <a:ext cx="256222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ibex.ru/dimg/3302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00" y="1463824"/>
            <a:ext cx="2510277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1047" y="540397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М.А. Антоновича «Асмодей нашего времени»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7536" y="5588639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Н.Н.Страхова «И.С. Тургенев. Отцы и дети»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27" y="0"/>
            <a:ext cx="74866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97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93611642"/>
              </p:ext>
            </p:extLst>
          </p:nvPr>
        </p:nvGraphicFramePr>
        <p:xfrm>
          <a:off x="1259632" y="1412776"/>
          <a:ext cx="60960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66"/>
            <a:ext cx="8352928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26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166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ыводы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02093482"/>
              </p:ext>
            </p:extLst>
          </p:nvPr>
        </p:nvGraphicFramePr>
        <p:xfrm>
          <a:off x="323528" y="824518"/>
          <a:ext cx="8208912" cy="419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72410092"/>
              </p:ext>
            </p:extLst>
          </p:nvPr>
        </p:nvGraphicFramePr>
        <p:xfrm>
          <a:off x="2771800" y="4797152"/>
          <a:ext cx="60960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048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745</TotalTime>
  <Words>299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31</cp:revision>
  <dcterms:created xsi:type="dcterms:W3CDTF">2016-04-23T11:11:22Z</dcterms:created>
  <dcterms:modified xsi:type="dcterms:W3CDTF">2016-04-26T20:19:45Z</dcterms:modified>
</cp:coreProperties>
</file>