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712-CC41-4501-951C-D6CA857F13F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AB4D-72FB-40C1-B598-258F85247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712-CC41-4501-951C-D6CA857F13F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AB4D-72FB-40C1-B598-258F85247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712-CC41-4501-951C-D6CA857F13F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AB4D-72FB-40C1-B598-258F85247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712-CC41-4501-951C-D6CA857F13F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AB4D-72FB-40C1-B598-258F85247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712-CC41-4501-951C-D6CA857F13F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AB4D-72FB-40C1-B598-258F85247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712-CC41-4501-951C-D6CA857F13F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AB4D-72FB-40C1-B598-258F85247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712-CC41-4501-951C-D6CA857F13F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AB4D-72FB-40C1-B598-258F85247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712-CC41-4501-951C-D6CA857F13F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AB4D-72FB-40C1-B598-258F85247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712-CC41-4501-951C-D6CA857F13F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AB4D-72FB-40C1-B598-258F85247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712-CC41-4501-951C-D6CA857F13F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AB4D-72FB-40C1-B598-258F85247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712-CC41-4501-951C-D6CA857F13F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AB4D-72FB-40C1-B598-258F85247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712-CC41-4501-951C-D6CA857F13FD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0AB4D-72FB-40C1-B598-258F85247F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592287"/>
          </a:xfrm>
        </p:spPr>
        <p:txBody>
          <a:bodyPr>
            <a:normAutofit/>
          </a:bodyPr>
          <a:lstStyle/>
          <a:p>
            <a:r>
              <a:rPr lang="ru-RU" dirty="0" smtClean="0"/>
              <a:t>Криптография. Алгоритмы шифрования/дешифрования и их реализация на </a:t>
            </a:r>
            <a:r>
              <a:rPr lang="en-US" dirty="0" smtClean="0"/>
              <a:t>Python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Автор: </a:t>
            </a:r>
            <a:r>
              <a:rPr lang="ru-RU" dirty="0" err="1" smtClean="0"/>
              <a:t>Тырин</a:t>
            </a:r>
            <a:r>
              <a:rPr lang="ru-RU" dirty="0" smtClean="0"/>
              <a:t> М.А.</a:t>
            </a:r>
          </a:p>
          <a:p>
            <a:pPr algn="r"/>
            <a:r>
              <a:rPr lang="ru-RU" dirty="0" smtClean="0"/>
              <a:t>Научный руководитель: </a:t>
            </a:r>
            <a:r>
              <a:rPr lang="ru-RU" dirty="0" err="1" smtClean="0"/>
              <a:t>Мокин</a:t>
            </a:r>
            <a:r>
              <a:rPr lang="ru-RU" dirty="0" smtClean="0"/>
              <a:t> Е.А.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Аннотация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 современном мире криптография играет немаловажную роль в жизни простого человека. С ее помощью шифруются данные для банков, магазинов, государственных предприятий и т.п. Несмотря на всю свою важность, криптография мало известна в обществе, а защите личных данных уделяется минимальное внимание. Своим рефератом я хотел бы привлечь внимание к проблемам шифрования и к защите информации в целом.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Кратко по 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Всего два типа алгоритмов: симметричные и ассиметричные (разные способы передачи ключа)</a:t>
            </a:r>
          </a:p>
          <a:p>
            <a:r>
              <a:rPr lang="en-US" dirty="0" smtClean="0"/>
              <a:t>Python 3.4 </a:t>
            </a:r>
            <a:r>
              <a:rPr lang="ru-RU" dirty="0" smtClean="0"/>
              <a:t>– последняя версия языка программирования </a:t>
            </a:r>
            <a:r>
              <a:rPr lang="en-US" dirty="0" smtClean="0"/>
              <a:t>Python, </a:t>
            </a:r>
            <a:r>
              <a:rPr lang="ru-RU" dirty="0" smtClean="0"/>
              <a:t>который пригоден почти под любые задачи, в том числе и криптографические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736304"/>
          </a:xfrm>
        </p:spPr>
        <p:txBody>
          <a:bodyPr>
            <a:normAutofit/>
          </a:bodyPr>
          <a:lstStyle/>
          <a:p>
            <a:r>
              <a:rPr lang="ru-RU" dirty="0" smtClean="0"/>
              <a:t>Привлечь внимание к криптографии путем простого объяснения принципа работы алгоритмов</a:t>
            </a:r>
          </a:p>
          <a:p>
            <a:r>
              <a:rPr lang="ru-RU" dirty="0" smtClean="0"/>
              <a:t>Написать относительно простую программу для шифрования </a:t>
            </a:r>
            <a:endParaRPr lang="ru-RU" dirty="0"/>
          </a:p>
        </p:txBody>
      </p:sp>
      <p:pic>
        <p:nvPicPr>
          <p:cNvPr id="1026" name="Picture 2" descr="http://www.gamedev.ru/files/images/74209_1324727240_scre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77072"/>
            <a:ext cx="3253186" cy="2068463"/>
          </a:xfrm>
          <a:prstGeom prst="rect">
            <a:avLst/>
          </a:prstGeom>
          <a:noFill/>
        </p:spPr>
      </p:pic>
      <p:pic>
        <p:nvPicPr>
          <p:cNvPr id="1028" name="Picture 4" descr="http://studlab_p6.oktes.ru/wp-content/uploads/file/zashita_inf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3810000"/>
            <a:ext cx="299085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1"/>
            <a:ext cx="8435280" cy="2548880"/>
          </a:xfrm>
        </p:spPr>
        <p:txBody>
          <a:bodyPr/>
          <a:lstStyle/>
          <a:p>
            <a:r>
              <a:rPr lang="ru-RU" dirty="0" smtClean="0"/>
              <a:t>Изучить </a:t>
            </a:r>
            <a:r>
              <a:rPr lang="ru-RU" dirty="0" err="1" smtClean="0"/>
              <a:t>криптоалгоритмы</a:t>
            </a:r>
            <a:endParaRPr lang="ru-RU" dirty="0" smtClean="0"/>
          </a:p>
          <a:p>
            <a:r>
              <a:rPr lang="ru-RU" dirty="0" smtClean="0"/>
              <a:t>Описать их относительно понятным языком</a:t>
            </a:r>
          </a:p>
          <a:p>
            <a:r>
              <a:rPr lang="ru-RU" dirty="0" smtClean="0"/>
              <a:t>Написать код для шифрования</a:t>
            </a:r>
          </a:p>
          <a:p>
            <a:r>
              <a:rPr lang="ru-RU" dirty="0" smtClean="0"/>
              <a:t>Выложить реферат в сеть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059832" y="3933056"/>
            <a:ext cx="2919243" cy="2664296"/>
            <a:chOff x="2843808" y="3645024"/>
            <a:chExt cx="2919243" cy="2664296"/>
          </a:xfrm>
        </p:grpSpPr>
        <p:pic>
          <p:nvPicPr>
            <p:cNvPr id="6" name="Picture 2" descr="http://s00.yaplakal.com/pics/pics_original/4/4/4/28244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3808" y="3933056"/>
              <a:ext cx="2919243" cy="2376264"/>
            </a:xfrm>
            <a:prstGeom prst="rect">
              <a:avLst/>
            </a:prstGeom>
            <a:noFill/>
          </p:spPr>
        </p:pic>
        <p:sp>
          <p:nvSpPr>
            <p:cNvPr id="7" name="Умножение 6"/>
            <p:cNvSpPr/>
            <p:nvPr/>
          </p:nvSpPr>
          <p:spPr>
            <a:xfrm>
              <a:off x="2843808" y="3645024"/>
              <a:ext cx="2592288" cy="2656547"/>
            </a:xfrm>
            <a:prstGeom prst="mathMultiply">
              <a:avLst/>
            </a:prstGeom>
            <a:solidFill>
              <a:srgbClr val="C0504D">
                <a:alpha val="30980"/>
              </a:srgb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Итоговый продукт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Разбитие по главам</a:t>
            </a:r>
          </a:p>
          <a:p>
            <a:pPr lvl="1"/>
            <a:r>
              <a:rPr lang="ru-RU" dirty="0" smtClean="0"/>
              <a:t>1 глава </a:t>
            </a:r>
            <a:r>
              <a:rPr lang="en-US" dirty="0" smtClean="0"/>
              <a:t>“</a:t>
            </a:r>
            <a:r>
              <a:rPr lang="ru-RU" dirty="0" smtClean="0"/>
              <a:t>Симметричные алгоритмы</a:t>
            </a:r>
            <a:r>
              <a:rPr lang="en-US" dirty="0" smtClean="0"/>
              <a:t>”</a:t>
            </a:r>
            <a:endParaRPr lang="ru-RU" dirty="0" smtClean="0"/>
          </a:p>
          <a:p>
            <a:pPr lvl="1"/>
            <a:r>
              <a:rPr lang="ru-RU" dirty="0" smtClean="0"/>
              <a:t>2 глава </a:t>
            </a:r>
            <a:r>
              <a:rPr lang="en-US" dirty="0" smtClean="0"/>
              <a:t>“</a:t>
            </a:r>
            <a:r>
              <a:rPr lang="ru-RU" dirty="0" smtClean="0"/>
              <a:t>Асимметричные алгоритмы</a:t>
            </a:r>
            <a:r>
              <a:rPr lang="en-US" dirty="0" smtClean="0"/>
              <a:t>”</a:t>
            </a:r>
            <a:endParaRPr lang="ru-RU" dirty="0" smtClean="0"/>
          </a:p>
          <a:p>
            <a:pPr lvl="1"/>
            <a:r>
              <a:rPr lang="ru-RU" dirty="0" smtClean="0"/>
              <a:t>3 глава </a:t>
            </a:r>
            <a:r>
              <a:rPr lang="en-US" dirty="0" smtClean="0"/>
              <a:t>“</a:t>
            </a:r>
            <a:r>
              <a:rPr lang="ru-RU" dirty="0" smtClean="0"/>
              <a:t>Примеры алгоритмов</a:t>
            </a:r>
            <a:r>
              <a:rPr lang="en-US" dirty="0" smtClean="0"/>
              <a:t>”</a:t>
            </a:r>
            <a:endParaRPr lang="ru-RU" dirty="0" smtClean="0"/>
          </a:p>
          <a:p>
            <a:pPr lvl="1"/>
            <a:r>
              <a:rPr lang="ru-RU" dirty="0" smtClean="0"/>
              <a:t>4 глава </a:t>
            </a:r>
            <a:r>
              <a:rPr lang="en-US" dirty="0" smtClean="0"/>
              <a:t>“</a:t>
            </a:r>
            <a:r>
              <a:rPr lang="ru-RU" dirty="0" smtClean="0"/>
              <a:t>Реализация шифрования на </a:t>
            </a:r>
            <a:r>
              <a:rPr lang="en-US" dirty="0" smtClean="0"/>
              <a:t>Python”</a:t>
            </a:r>
            <a:endParaRPr lang="ru-RU" dirty="0" smtClean="0"/>
          </a:p>
          <a:p>
            <a:r>
              <a:rPr lang="ru-RU" dirty="0" smtClean="0"/>
              <a:t>Целевая аудитория</a:t>
            </a:r>
          </a:p>
          <a:p>
            <a:pPr lvl="1"/>
            <a:r>
              <a:rPr lang="ru-RU" dirty="0" smtClean="0"/>
              <a:t>Ученики математического профиля</a:t>
            </a:r>
          </a:p>
          <a:p>
            <a:pPr lvl="1"/>
            <a:r>
              <a:rPr lang="ru-RU" dirty="0" smtClean="0"/>
              <a:t>Ученики </a:t>
            </a:r>
            <a:r>
              <a:rPr lang="ru-RU" smtClean="0"/>
              <a:t>информационного профиля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195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Криптография. Алгоритмы шифрования/дешифрования и их реализация на Python </vt:lpstr>
      <vt:lpstr>Аннотация</vt:lpstr>
      <vt:lpstr>Кратко по теме</vt:lpstr>
      <vt:lpstr>Цели</vt:lpstr>
      <vt:lpstr>Задачи</vt:lpstr>
      <vt:lpstr>Итоговый продукт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Криптография. Алгоритмы шифрования/дешифрования и их реализация на Python</dc:title>
  <dc:creator>maxim</dc:creator>
  <cp:lastModifiedBy>maxim</cp:lastModifiedBy>
  <cp:revision>7</cp:revision>
  <dcterms:created xsi:type="dcterms:W3CDTF">2016-04-26T15:28:58Z</dcterms:created>
  <dcterms:modified xsi:type="dcterms:W3CDTF">2016-04-26T16:11:06Z</dcterms:modified>
</cp:coreProperties>
</file>