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06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РОЛЬ с.с.УВАРОВА</a:t>
            </a:r>
          </a:p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ПОЛИТИЧЕСКОЙ ЖИЗНИ</a:t>
            </a:r>
          </a:p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РОССИИ</a:t>
            </a:r>
          </a:p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ВТОРОЙ ПОЛОВИНЫ 19 ВЕКА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49080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Научный руководитель:</a:t>
            </a:r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М.В. Малиновская.</a:t>
            </a:r>
          </a:p>
          <a:p>
            <a:r>
              <a:rPr lang="ru-RU" sz="2400" dirty="0" smtClean="0"/>
              <a:t>Автор: </a:t>
            </a:r>
            <a:r>
              <a:rPr lang="ru-RU" sz="2400" i="1" dirty="0" smtClean="0"/>
              <a:t>ученица 10 а класса</a:t>
            </a:r>
          </a:p>
          <a:p>
            <a:r>
              <a:rPr lang="ru-RU" sz="2400" i="1" dirty="0" smtClean="0"/>
              <a:t> Иванцова Лилиана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56711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56" y="1988840"/>
            <a:ext cx="4191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908720"/>
            <a:ext cx="178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805" y="2476053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Целью моей работы является выявить роль Уварова С.С. в политической жизни России первой половины 19 века.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365104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3497" y="1844824"/>
            <a:ext cx="5384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Современники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уварова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6"/>
            <a:ext cx="2540000" cy="3187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97" y="3491129"/>
            <a:ext cx="2591603" cy="3366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24944"/>
            <a:ext cx="3191872" cy="3933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44" y="-3657"/>
            <a:ext cx="3060419" cy="3726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84" y="1200150"/>
            <a:ext cx="3175000" cy="445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21316"/>
            <a:ext cx="1728192" cy="38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Жуковский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72400" y="3779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Герцен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129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Пушкин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6519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Жермена</a:t>
            </a:r>
            <a:r>
              <a:rPr lang="ru-RU" dirty="0" smtClean="0"/>
              <a:t> де Сталь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3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2480" y="1844824"/>
            <a:ext cx="4846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</dc:creator>
  <cp:lastModifiedBy>Лили</cp:lastModifiedBy>
  <cp:revision>7</cp:revision>
  <dcterms:created xsi:type="dcterms:W3CDTF">2015-12-20T13:57:53Z</dcterms:created>
  <dcterms:modified xsi:type="dcterms:W3CDTF">2016-05-18T06:58:52Z</dcterms:modified>
</cp:coreProperties>
</file>