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2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6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6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5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5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9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0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A2BB56A-04BF-4CEB-9C5E-14950244DBB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852249F-E087-40A6-9BB4-555774C4C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31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254" y="585172"/>
            <a:ext cx="8676222" cy="4564827"/>
          </a:xfrm>
        </p:spPr>
        <p:txBody>
          <a:bodyPr>
            <a:normAutofit/>
          </a:bodyPr>
          <a:lstStyle/>
          <a:p>
            <a:r>
              <a:rPr lang="ru-RU" sz="6000" dirty="0">
                <a:effectLst/>
                <a:latin typeface="Century Gothic" panose="020B0502020202020204" pitchFamily="34" charset="0"/>
              </a:rPr>
              <a:t>Опыты по доказательству основных положений МКТ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5135" y="4553959"/>
            <a:ext cx="5198428" cy="1905000"/>
          </a:xfrm>
        </p:spPr>
        <p:txBody>
          <a:bodyPr/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Гимназия №1505</a:t>
            </a: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Руководитель: </a:t>
            </a:r>
            <a:r>
              <a:rPr lang="ru-RU" dirty="0" err="1" smtClean="0">
                <a:latin typeface="Century Gothic" panose="020B0502020202020204" pitchFamily="34" charset="0"/>
              </a:rPr>
              <a:t>Колчугина</a:t>
            </a:r>
            <a:r>
              <a:rPr lang="ru-RU" dirty="0" smtClean="0">
                <a:latin typeface="Century Gothic" panose="020B0502020202020204" pitchFamily="34" charset="0"/>
              </a:rPr>
              <a:t> О. П.</a:t>
            </a: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Автор: Устюжанина А. В.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8969" y="5862918"/>
            <a:ext cx="279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2015-2016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9652"/>
          </a:xfrm>
        </p:spPr>
        <p:txBody>
          <a:bodyPr/>
          <a:lstStyle/>
          <a:p>
            <a:pPr algn="ctr"/>
            <a:r>
              <a:rPr lang="ru-RU" dirty="0" smtClean="0"/>
              <a:t>Цели, задачи, 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64255"/>
            <a:ext cx="9905998" cy="42098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Century Gothic" panose="020B0502020202020204" pitchFamily="34" charset="0"/>
              </a:rPr>
              <a:t>Цель: </a:t>
            </a:r>
            <a:r>
              <a:rPr lang="ru-RU" sz="2400" dirty="0" smtClean="0">
                <a:latin typeface="Century Gothic" panose="020B0502020202020204" pitchFamily="34" charset="0"/>
              </a:rPr>
              <a:t>создать брошюру с инструкциями к опытам по доказательствам основных положений МКТ.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Century Gothic" panose="020B0502020202020204" pitchFamily="34" charset="0"/>
              </a:rPr>
              <a:t>Задачи: </a:t>
            </a:r>
            <a:r>
              <a:rPr lang="ru-RU" sz="2400" dirty="0" smtClean="0">
                <a:latin typeface="Century Gothic" panose="020B0502020202020204" pitchFamily="34" charset="0"/>
              </a:rPr>
              <a:t>составить список литературы, изучить теорию, провести опыты.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Century Gothic" panose="020B0502020202020204" pitchFamily="34" charset="0"/>
              </a:rPr>
              <a:t>Актуальность: </a:t>
            </a:r>
            <a:r>
              <a:rPr lang="ru-RU" sz="2400" dirty="0" smtClean="0">
                <a:latin typeface="Century Gothic" panose="020B0502020202020204" pitchFamily="34" charset="0"/>
              </a:rPr>
              <a:t>необходимо создать брошюры полностью посвященные опытам по доказательству основных положений МКТ.</a:t>
            </a:r>
          </a:p>
        </p:txBody>
      </p:sp>
    </p:spTree>
    <p:extLst>
      <p:ext uri="{BB962C8B-B14F-4D97-AF65-F5344CB8AC3E}">
        <p14:creationId xmlns:p14="http://schemas.microsoft.com/office/powerpoint/2010/main" val="17440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77327"/>
            <a:ext cx="9905998" cy="1434353"/>
          </a:xfrm>
        </p:spPr>
        <p:txBody>
          <a:bodyPr/>
          <a:lstStyle/>
          <a:p>
            <a:pPr algn="ctr"/>
            <a:r>
              <a:rPr lang="ru-RU" dirty="0" smtClean="0"/>
              <a:t>Основные положение МКТ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502" y="1731980"/>
            <a:ext cx="5571359" cy="465806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/>
              <a:t>Все вещества состоят из молекул между которыми есть промежутки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/>
              <a:t>Молекулы непрерывно и хаотически движутся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/>
              <a:t>Молекулы взаимодействуют силами притяжения и отталкивания</a:t>
            </a:r>
            <a:endParaRPr lang="ru-RU" sz="2400" dirty="0"/>
          </a:p>
        </p:txBody>
      </p:sp>
      <p:pic>
        <p:nvPicPr>
          <p:cNvPr id="1026" name="Picture 2" descr="http://ic.pics.livejournal.com/av_strannik/24558708/150063/150063_6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23" y="1751198"/>
            <a:ext cx="48006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33082"/>
            <a:ext cx="9905998" cy="1905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Century Gothic" panose="020B0502020202020204" pitchFamily="34" charset="0"/>
              </a:rPr>
              <a:t>Доказательства основных положений МКТ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989716"/>
            <a:ext cx="5711208" cy="399243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>
                <a:latin typeface="Century Gothic" panose="020B0502020202020204" pitchFamily="34" charset="0"/>
              </a:rPr>
              <a:t>Современные технологии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>
                <a:latin typeface="Century Gothic" panose="020B0502020202020204" pitchFamily="34" charset="0"/>
              </a:rPr>
              <a:t>Изменение агрегатного состояния вещества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>
                <a:latin typeface="Century Gothic" panose="020B0502020202020204" pitchFamily="34" charset="0"/>
              </a:rPr>
              <a:t>Броуновское движение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>
                <a:latin typeface="Century Gothic" panose="020B0502020202020204" pitchFamily="34" charset="0"/>
              </a:rPr>
              <a:t>Диффузия</a:t>
            </a:r>
          </a:p>
        </p:txBody>
      </p:sp>
      <p:pic>
        <p:nvPicPr>
          <p:cNvPr id="2050" name="Picture 2" descr="http://www.microscop.ru/images/zoo/uploads/R42vtwLVd4_1341092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1" y="1828799"/>
            <a:ext cx="4184724" cy="45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944" y="1954304"/>
            <a:ext cx="8702936" cy="26822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брошюра с </a:t>
            </a:r>
            <a:r>
              <a:rPr lang="ru-RU" sz="2400" dirty="0">
                <a:latin typeface="Century Gothic" panose="020B0502020202020204" pitchFamily="34" charset="0"/>
              </a:rPr>
              <a:t>инструкциями к опытам по доказательствам основных положений </a:t>
            </a:r>
            <a:r>
              <a:rPr lang="ru-RU" sz="2400" dirty="0" smtClean="0">
                <a:latin typeface="Century Gothic" panose="020B0502020202020204" pitchFamily="34" charset="0"/>
              </a:rPr>
              <a:t>МКТ.</a:t>
            </a:r>
            <a:r>
              <a:rPr lang="ru-RU" sz="2400" dirty="0">
                <a:latin typeface="Century Gothic" panose="020B0502020202020204" pitchFamily="34" charset="0"/>
              </a:rPr>
              <a:t/>
            </a:r>
            <a:br>
              <a:rPr lang="ru-RU" sz="2400" dirty="0">
                <a:latin typeface="Century Gothic" panose="020B0502020202020204" pitchFamily="34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925644"/>
            <a:ext cx="9905998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Спасибо за внимание!</a:t>
            </a:r>
          </a:p>
          <a:p>
            <a:pPr marL="0" indent="0" algn="ctr">
              <a:buNone/>
            </a:pPr>
            <a:r>
              <a:rPr lang="ru-RU" sz="2800" dirty="0" smtClean="0"/>
              <a:t>Я готова ответить на ваши вопросы.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9874" y="272524"/>
            <a:ext cx="9905998" cy="168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dirty="0" smtClean="0">
                <a:latin typeface="Century Gothic" panose="020B0502020202020204" pitchFamily="34" charset="0"/>
              </a:rPr>
              <a:t>Итог Дипломной работы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Сетчатая</Template>
  <TotalTime>75</TotalTime>
  <Words>131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Сетка</vt:lpstr>
      <vt:lpstr>Опыты по доказательству основных положений МКТ </vt:lpstr>
      <vt:lpstr>Цели, задачи, актуальность.</vt:lpstr>
      <vt:lpstr>Основные положение МКТ</vt:lpstr>
      <vt:lpstr>Доказательства основных положений МКТ</vt:lpstr>
      <vt:lpstr>брошюра с инструкциями к опытам по доказательствам основных положений МКТ.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Опыты по доказательству основных положений МКТ</dc:title>
  <dc:creator>user</dc:creator>
  <cp:lastModifiedBy>user</cp:lastModifiedBy>
  <cp:revision>8</cp:revision>
  <dcterms:created xsi:type="dcterms:W3CDTF">2015-12-20T23:44:18Z</dcterms:created>
  <dcterms:modified xsi:type="dcterms:W3CDTF">2015-12-21T00:59:54Z</dcterms:modified>
</cp:coreProperties>
</file>