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1" r:id="rId3"/>
    <p:sldId id="257" r:id="rId4"/>
    <p:sldId id="258" r:id="rId5"/>
    <p:sldId id="259" r:id="rId6"/>
    <p:sldId id="261" r:id="rId7"/>
    <p:sldId id="263" r:id="rId8"/>
    <p:sldId id="268" r:id="rId9"/>
    <p:sldId id="272" r:id="rId10"/>
    <p:sldId id="273" r:id="rId11"/>
    <p:sldId id="274" r:id="rId12"/>
    <p:sldId id="275" r:id="rId13"/>
    <p:sldId id="276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7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4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15.05.16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15.05.16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15.05.16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15.05.16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15.05.16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utomationlab.ru/index.php" TargetMode="External"/><Relationship Id="rId4" Type="http://schemas.openxmlformats.org/officeDocument/2006/relationships/hyperlink" Target="https://slovari.yandex.ru/%D0%A1%D0%BF%D1%80%D0%BE%D1%81/%D0%9B%D0%BE%D0%BF%D0%B0%D1%82%D0%BD%D0%B8%D0%BA%D0%BE%D0%B2/%D0%A1%D1%82%D0%BE%D1%85%D0%B0%D1%81%D1%82%D0%B8%D1%87%D0%B5%D1%81%D0%BA%D0%B0%D1%8F%20%D0%BC%D0%BE%D0%B4%D0%B5%D0%BB%D1%8C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gpedia.ru/id159755p1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 rot="19140000">
            <a:off x="675990" y="1602591"/>
            <a:ext cx="5648623" cy="1204306"/>
          </a:xfrm>
        </p:spPr>
        <p:txBody>
          <a:bodyPr/>
          <a:lstStyle/>
          <a:p>
            <a:r>
              <a:rPr lang="ru-RU" sz="3600" dirty="0" smtClean="0">
                <a:latin typeface="Times New Roman"/>
                <a:cs typeface="Times New Roman"/>
              </a:rPr>
              <a:t>Информационное</a:t>
            </a:r>
            <a:r>
              <a:rPr lang="ru-RU" sz="3600" dirty="0" smtClean="0"/>
              <a:t> </a:t>
            </a:r>
            <a:r>
              <a:rPr lang="ru-RU" sz="3600" dirty="0" smtClean="0">
                <a:latin typeface="Times New Roman"/>
                <a:cs typeface="Times New Roman"/>
              </a:rPr>
              <a:t>моделирование</a:t>
            </a:r>
            <a:r>
              <a:rPr lang="ru-RU" sz="3600" dirty="0" smtClean="0"/>
              <a:t> </a:t>
            </a:r>
            <a:r>
              <a:rPr lang="ru-RU" sz="3600" dirty="0" smtClean="0">
                <a:latin typeface="Times New Roman"/>
                <a:cs typeface="Times New Roman"/>
              </a:rPr>
              <a:t>очереди</a:t>
            </a:r>
            <a:endParaRPr lang="ru-RU" sz="3600" dirty="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4"/>
            <a:ext cx="6511131" cy="329259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ru-RU" dirty="0" smtClean="0">
                <a:latin typeface="Times New Roman"/>
                <a:cs typeface="Times New Roman"/>
              </a:rPr>
              <a:t>Автор: </a:t>
            </a:r>
            <a:r>
              <a:rPr lang="ru-RU" dirty="0" err="1" smtClean="0">
                <a:latin typeface="Times New Roman"/>
                <a:cs typeface="Times New Roman"/>
              </a:rPr>
              <a:t>Буткова</a:t>
            </a:r>
            <a:r>
              <a:rPr lang="ru-RU" dirty="0" smtClean="0">
                <a:latin typeface="Times New Roman"/>
                <a:cs typeface="Times New Roman"/>
              </a:rPr>
              <a:t> Е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r>
              <a:rPr lang="ru-RU" dirty="0">
                <a:latin typeface="Times New Roman"/>
                <a:cs typeface="Times New Roman"/>
              </a:rPr>
              <a:t>А</a:t>
            </a:r>
            <a:r>
              <a:rPr lang="ru-RU" dirty="0" smtClean="0">
                <a:latin typeface="Times New Roman"/>
                <a:cs typeface="Times New Roman"/>
              </a:rPr>
              <a:t> 10«Б»</a:t>
            </a:r>
          </a:p>
          <a:p>
            <a:pPr>
              <a:lnSpc>
                <a:spcPct val="50000"/>
              </a:lnSpc>
            </a:pPr>
            <a:r>
              <a:rPr lang="ru-RU" dirty="0" smtClean="0">
                <a:latin typeface="Times New Roman"/>
                <a:cs typeface="Times New Roman"/>
              </a:rPr>
              <a:t>Руководитель: </a:t>
            </a:r>
            <a:r>
              <a:rPr lang="ru-RU" dirty="0" err="1" smtClean="0">
                <a:latin typeface="Times New Roman"/>
                <a:cs typeface="Times New Roman"/>
              </a:rPr>
              <a:t>Пяткина</a:t>
            </a:r>
            <a:r>
              <a:rPr lang="ru-RU" dirty="0" smtClean="0">
                <a:latin typeface="Times New Roman"/>
                <a:cs typeface="Times New Roman"/>
              </a:rPr>
              <a:t> Г.А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40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21" t="18501" r="7791" b="20860"/>
          <a:stretch/>
        </p:blipFill>
        <p:spPr bwMode="auto">
          <a:xfrm>
            <a:off x="0" y="0"/>
            <a:ext cx="987677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74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29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6-05-15 в 13.15.26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7816" y="0"/>
            <a:ext cx="99979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5580" y="6747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4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6-05-15 в 13.25.13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125" y="0"/>
            <a:ext cx="9411219" cy="723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3125" y="6397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3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36" y="1870090"/>
            <a:ext cx="7893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/>
                <a:cs typeface="Times New Roman"/>
              </a:rPr>
              <a:t>с</a:t>
            </a:r>
            <a:r>
              <a:rPr lang="ru-RU" sz="3600" b="1" dirty="0" smtClean="0">
                <a:latin typeface="Times New Roman"/>
                <a:cs typeface="Times New Roman"/>
              </a:rPr>
              <a:t>пасибо за внимание,</a:t>
            </a:r>
          </a:p>
          <a:p>
            <a:r>
              <a:rPr lang="ru-RU" sz="3600" b="1" dirty="0" smtClean="0">
                <a:latin typeface="Times New Roman"/>
                <a:cs typeface="Times New Roman"/>
              </a:rPr>
              <a:t>я готова выслушать ваши вопросы</a:t>
            </a:r>
            <a:endParaRPr lang="ru-RU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1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Times New Roman"/>
                <a:cs typeface="Times New Roman"/>
              </a:rPr>
              <a:t>Объект и предмет исследования</a:t>
            </a:r>
            <a:endParaRPr lang="ru-RU" b="1" u="sng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93" y="1135510"/>
            <a:ext cx="8643046" cy="3579849"/>
          </a:xfrm>
        </p:spPr>
        <p:txBody>
          <a:bodyPr anchor="ctr">
            <a:normAutofit/>
          </a:bodyPr>
          <a:lstStyle/>
          <a:p>
            <a:pPr algn="just"/>
            <a:r>
              <a:rPr lang="ru-RU" sz="2800" dirty="0" smtClean="0">
                <a:latin typeface="Times New Roman"/>
                <a:cs typeface="Times New Roman"/>
              </a:rPr>
              <a:t>Объект исследования: </a:t>
            </a:r>
            <a:r>
              <a:rPr lang="ru-RU" sz="2800" b="0" dirty="0" smtClean="0">
                <a:latin typeface="Times New Roman"/>
                <a:cs typeface="Times New Roman"/>
              </a:rPr>
              <a:t>Имитационная модель очереди</a:t>
            </a:r>
          </a:p>
          <a:p>
            <a:pPr algn="just"/>
            <a:endParaRPr lang="ru-RU" sz="2800" b="0" dirty="0" smtClean="0">
              <a:latin typeface="Times New Roman"/>
              <a:cs typeface="Times New Roman"/>
            </a:endParaRPr>
          </a:p>
          <a:p>
            <a:pPr algn="just"/>
            <a:r>
              <a:rPr lang="ru-RU" sz="2800" dirty="0" smtClean="0">
                <a:latin typeface="Times New Roman"/>
                <a:cs typeface="Times New Roman"/>
              </a:rPr>
              <a:t>Предмет исследования: </a:t>
            </a:r>
            <a:r>
              <a:rPr lang="ru-RU" sz="2800" b="0" dirty="0" smtClean="0">
                <a:latin typeface="Times New Roman"/>
                <a:cs typeface="Times New Roman"/>
              </a:rPr>
              <a:t>Способность имитационной модели изменяться в зависимости от изменения входных данных</a:t>
            </a:r>
            <a:endParaRPr lang="ru-RU" sz="2800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911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latin typeface="Times New Roman"/>
                <a:cs typeface="Times New Roman"/>
              </a:rPr>
              <a:t>Актуальность</a:t>
            </a:r>
            <a:endParaRPr lang="ru-RU" sz="3200" b="1" u="sng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435" y="1099759"/>
            <a:ext cx="81004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Человек часто сталкивается с проблемами СМО в повседневной жизни</a:t>
            </a:r>
          </a:p>
          <a:p>
            <a:pPr marL="285750" indent="-285750" algn="just">
              <a:buFont typeface="Arial"/>
              <a:buChar char="•"/>
            </a:pPr>
            <a:endParaRPr lang="ru-RU" sz="2800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Математические расчеты при создании СМО влияет на удобство и качество обслуживание клиента</a:t>
            </a:r>
          </a:p>
          <a:p>
            <a:pPr marL="285750" indent="-285750" algn="just">
              <a:buFont typeface="Arial"/>
              <a:buChar char="•"/>
            </a:pPr>
            <a:endParaRPr lang="ru-RU" sz="2800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Подбор наиболее рационального решения системы влияет на работу всей системы очереди</a:t>
            </a:r>
            <a:endParaRPr lang="ru-RU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53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468" y="323568"/>
            <a:ext cx="70528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/>
                <a:cs typeface="Times New Roman"/>
              </a:rPr>
              <a:t>ЦЕЛЬ ДИПЛОМНОЙ РАБОТЫ</a:t>
            </a:r>
            <a:endParaRPr lang="ru-RU" sz="3200" b="1" u="sng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469" y="1005194"/>
            <a:ext cx="6845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Исследование и разработка имитационной модели очереди в системе массового обслуживания 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2" cstate="print"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43" b="98257" l="261" r="98870">
                        <a14:foregroundMark x1="96435" y1="84048" x2="96000" y2="83512"/>
                        <a14:foregroundMark x1="3130" y1="21984" x2="21652" y2="64611"/>
                        <a14:foregroundMark x1="5652" y1="66086" x2="57652" y2="24531"/>
                        <a14:foregroundMark x1="1652" y1="23995" x2="61043" y2="22788"/>
                        <a14:foregroundMark x1="2000" y1="21582" x2="59304" y2="20777"/>
                        <a14:foregroundMark x1="2609" y1="43432" x2="1652" y2="25201"/>
                        <a14:foregroundMark x1="68087" y1="92091" x2="62957" y2="92091"/>
                        <a14:foregroundMark x1="57826" y1="78552" x2="61826" y2="83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9585" r="1685"/>
          <a:stretch/>
        </p:blipFill>
        <p:spPr>
          <a:xfrm>
            <a:off x="1430734" y="2651783"/>
            <a:ext cx="7179488" cy="380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4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331" y="218767"/>
            <a:ext cx="38876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/>
                <a:cs typeface="Times New Roman"/>
              </a:rPr>
              <a:t>ЗАДАЧИ:</a:t>
            </a:r>
            <a:endParaRPr lang="ru-RU" sz="3200" b="1" u="sng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792" y="801629"/>
            <a:ext cx="87103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Выявить особенности СМО и проблемы очереди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Определить понятия: модели, моделирования, виды моделирования, имитационные модели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Разобрать этапы моделирования СМО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Рассмотреть постановку задачи моделирования очереди в системах массового обслуживания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Разработать имитационную модель очереди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Подобрать наиболее рациональное решение для модели очереди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800" dirty="0" smtClean="0">
                <a:latin typeface="Times New Roman"/>
                <a:cs typeface="Times New Roman"/>
              </a:rPr>
              <a:t>Написать отчет о проделанной работе</a:t>
            </a:r>
            <a:endParaRPr lang="ru-RU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07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855" y="1141326"/>
            <a:ext cx="85370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1.</a:t>
            </a:r>
            <a:r>
              <a:rPr lang="en-US" dirty="0" err="1" smtClean="0">
                <a:latin typeface="Times New Roman"/>
                <a:cs typeface="Times New Roman"/>
              </a:rPr>
              <a:t>Задачник</a:t>
            </a:r>
            <a:r>
              <a:rPr lang="en-US" dirty="0" err="1">
                <a:latin typeface="Times New Roman"/>
                <a:cs typeface="Times New Roman"/>
              </a:rPr>
              <a:t>-практикум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2 </a:t>
            </a:r>
            <a:r>
              <a:rPr lang="en-US" dirty="0" err="1">
                <a:latin typeface="Times New Roman"/>
                <a:cs typeface="Times New Roman"/>
              </a:rPr>
              <a:t>т</a:t>
            </a:r>
            <a:r>
              <a:rPr lang="en-US" dirty="0">
                <a:latin typeface="Times New Roman"/>
                <a:cs typeface="Times New Roman"/>
              </a:rPr>
              <a:t>. И74 </a:t>
            </a:r>
            <a:r>
              <a:rPr lang="en-US" dirty="0" err="1">
                <a:latin typeface="Times New Roman"/>
                <a:cs typeface="Times New Roman"/>
              </a:rPr>
              <a:t>Т</a:t>
            </a:r>
            <a:r>
              <a:rPr lang="en-US" dirty="0">
                <a:latin typeface="Times New Roman"/>
                <a:cs typeface="Times New Roman"/>
              </a:rPr>
              <a:t>. 2/</a:t>
            </a:r>
            <a:r>
              <a:rPr lang="en-US" dirty="0" err="1">
                <a:latin typeface="Times New Roman"/>
                <a:cs typeface="Times New Roman"/>
              </a:rPr>
              <a:t>Л.А.Залогова</a:t>
            </a:r>
            <a:r>
              <a:rPr lang="en-US" dirty="0">
                <a:latin typeface="Times New Roman"/>
                <a:cs typeface="Times New Roman"/>
              </a:rPr>
              <a:t> [</a:t>
            </a:r>
            <a:r>
              <a:rPr lang="en-US" dirty="0" err="1">
                <a:latin typeface="Times New Roman"/>
                <a:cs typeface="Times New Roman"/>
              </a:rPr>
              <a:t>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др</a:t>
            </a:r>
            <a:r>
              <a:rPr lang="en-US" dirty="0">
                <a:latin typeface="Times New Roman"/>
                <a:cs typeface="Times New Roman"/>
              </a:rPr>
              <a:t>.]; </a:t>
            </a:r>
            <a:r>
              <a:rPr lang="en-US" dirty="0" err="1">
                <a:latin typeface="Times New Roman"/>
                <a:cs typeface="Times New Roman"/>
              </a:rPr>
              <a:t>под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ред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И.Г.Семакина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Е.К.Хеннера</a:t>
            </a:r>
            <a:r>
              <a:rPr lang="en-US" dirty="0">
                <a:latin typeface="Times New Roman"/>
                <a:cs typeface="Times New Roman"/>
              </a:rPr>
              <a:t>. - 3-е </a:t>
            </a:r>
            <a:r>
              <a:rPr lang="en-US" dirty="0" err="1">
                <a:latin typeface="Times New Roman"/>
                <a:cs typeface="Times New Roman"/>
              </a:rPr>
              <a:t>изд</a:t>
            </a:r>
            <a:r>
              <a:rPr lang="en-US" dirty="0">
                <a:latin typeface="Times New Roman"/>
                <a:cs typeface="Times New Roman"/>
              </a:rPr>
              <a:t>.-</a:t>
            </a:r>
            <a:r>
              <a:rPr lang="en-US" dirty="0" err="1">
                <a:latin typeface="Times New Roman"/>
                <a:cs typeface="Times New Roman"/>
              </a:rPr>
              <a:t>м</a:t>
            </a:r>
            <a:r>
              <a:rPr lang="en-US" dirty="0">
                <a:latin typeface="Times New Roman"/>
                <a:cs typeface="Times New Roman"/>
              </a:rPr>
              <a:t>. : БИНОМ. </a:t>
            </a:r>
            <a:r>
              <a:rPr lang="en-US" dirty="0" err="1">
                <a:latin typeface="Times New Roman"/>
                <a:cs typeface="Times New Roman"/>
              </a:rPr>
              <a:t>Лаборатория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знаний</a:t>
            </a:r>
            <a:r>
              <a:rPr lang="en-US" dirty="0">
                <a:latin typeface="Times New Roman"/>
                <a:cs typeface="Times New Roman"/>
              </a:rPr>
              <a:t>, 2011.- 294с.: </a:t>
            </a:r>
            <a:r>
              <a:rPr lang="en-US" dirty="0" err="1">
                <a:latin typeface="Times New Roman"/>
                <a:cs typeface="Times New Roman"/>
              </a:rPr>
              <a:t>ил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2.Осипов Л.А.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Проектирование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систем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массового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обслуживания</a:t>
            </a:r>
            <a:r>
              <a:rPr lang="en-US" dirty="0">
                <a:latin typeface="Times New Roman"/>
                <a:cs typeface="Times New Roman"/>
              </a:rPr>
              <a:t>. О741 - </a:t>
            </a:r>
            <a:r>
              <a:rPr lang="en-US" dirty="0" err="1">
                <a:latin typeface="Times New Roman"/>
                <a:cs typeface="Times New Roman"/>
              </a:rPr>
              <a:t>М</a:t>
            </a:r>
            <a:r>
              <a:rPr lang="en-US" dirty="0">
                <a:latin typeface="Times New Roman"/>
                <a:cs typeface="Times New Roman"/>
              </a:rPr>
              <a:t>.:</a:t>
            </a:r>
            <a:r>
              <a:rPr lang="en-US" dirty="0" err="1">
                <a:latin typeface="Times New Roman"/>
                <a:cs typeface="Times New Roman"/>
              </a:rPr>
              <a:t>изд</a:t>
            </a:r>
            <a:r>
              <a:rPr lang="en-US" dirty="0">
                <a:latin typeface="Times New Roman"/>
                <a:cs typeface="Times New Roman"/>
              </a:rPr>
              <a:t>. "</a:t>
            </a:r>
            <a:r>
              <a:rPr lang="en-US" dirty="0" err="1">
                <a:latin typeface="Times New Roman"/>
                <a:cs typeface="Times New Roman"/>
              </a:rPr>
              <a:t>Адвансед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Солюшнз</a:t>
            </a:r>
            <a:r>
              <a:rPr lang="en-US" dirty="0">
                <a:latin typeface="Times New Roman"/>
                <a:cs typeface="Times New Roman"/>
              </a:rPr>
              <a:t>", 2011.-112 </a:t>
            </a:r>
            <a:r>
              <a:rPr lang="en-US" dirty="0" err="1">
                <a:latin typeface="Times New Roman"/>
                <a:cs typeface="Times New Roman"/>
              </a:rPr>
              <a:t>с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3.Информация </a:t>
            </a:r>
            <a:r>
              <a:rPr lang="en-US" dirty="0" err="1">
                <a:latin typeface="Times New Roman"/>
                <a:cs typeface="Times New Roman"/>
              </a:rPr>
              <a:t>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математическом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моделировании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u="sng" dirty="0">
                <a:latin typeface="Times New Roman"/>
                <a:cs typeface="Times New Roman"/>
                <a:hlinkClick r:id="rId2"/>
              </a:rPr>
              <a:t>http://www.ngpedia.ru/id159755p1.html</a:t>
            </a:r>
            <a:r>
              <a:rPr lang="en-US" dirty="0">
                <a:latin typeface="Times New Roman"/>
                <a:cs typeface="Times New Roman"/>
              </a:rPr>
              <a:t> 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7.31.15.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4.Определения </a:t>
            </a:r>
            <a:r>
              <a:rPr lang="en-US" dirty="0" err="1">
                <a:latin typeface="Times New Roman"/>
                <a:cs typeface="Times New Roman"/>
              </a:rPr>
              <a:t>по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теме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математического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моделирования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u="sng" dirty="0">
                <a:latin typeface="Times New Roman"/>
                <a:cs typeface="Times New Roman"/>
                <a:hlinkClick r:id="rId3"/>
              </a:rPr>
              <a:t>http://automationlab.ru/index.php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7.31.15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5.Определения </a:t>
            </a:r>
            <a:r>
              <a:rPr lang="en-US" dirty="0" err="1">
                <a:latin typeface="Times New Roman"/>
                <a:cs typeface="Times New Roman"/>
              </a:rPr>
              <a:t>по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теме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аналитического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моделирования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u="sng" dirty="0">
                <a:latin typeface="Times New Roman"/>
                <a:cs typeface="Times New Roman"/>
              </a:rPr>
              <a:t>https://</a:t>
            </a:r>
            <a:r>
              <a:rPr lang="en-US" u="sng" dirty="0" err="1">
                <a:latin typeface="Times New Roman"/>
                <a:cs typeface="Times New Roman"/>
              </a:rPr>
              <a:t>ru.wikipedia.org</a:t>
            </a:r>
            <a:r>
              <a:rPr lang="en-US" u="sng" dirty="0">
                <a:latin typeface="Times New Roman"/>
                <a:cs typeface="Times New Roman"/>
              </a:rPr>
              <a:t>/wiki/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u="sng" dirty="0">
                <a:latin typeface="Times New Roman"/>
                <a:cs typeface="Times New Roman"/>
                <a:hlinkClick r:id="rId4"/>
              </a:rPr>
              <a:t>https://slovari.yandex.ru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7.31.15</a:t>
            </a:r>
            <a:endParaRPr lang="ru-RU" dirty="0">
              <a:latin typeface="Times New Roman"/>
              <a:cs typeface="Times New Roman"/>
            </a:endParaRPr>
          </a:p>
          <a:p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559" y="215150"/>
            <a:ext cx="665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/>
                <a:cs typeface="Times New Roman"/>
              </a:rPr>
              <a:t>СПИСОК ЛИТЕРАТУРЫ</a:t>
            </a:r>
            <a:endParaRPr lang="ru-RU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70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5140" y="281116"/>
            <a:ext cx="530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/>
                <a:cs typeface="Times New Roman"/>
              </a:rPr>
              <a:t>МОДЕЛИРОВАНИЕ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463040" y="927447"/>
            <a:ext cx="1125415" cy="739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4452760" y="927447"/>
            <a:ext cx="1" cy="739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494921" y="927447"/>
            <a:ext cx="804537" cy="739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3895" y="1788049"/>
            <a:ext cx="213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/>
                <a:cs typeface="Times New Roman"/>
              </a:rPr>
              <a:t>ф</a:t>
            </a:r>
            <a:r>
              <a:rPr lang="ru-RU" sz="2800" dirty="0" smtClean="0">
                <a:latin typeface="Times New Roman"/>
                <a:cs typeface="Times New Roman"/>
              </a:rPr>
              <a:t>изическое </a:t>
            </a:r>
            <a:endParaRPr lang="ru-RU" sz="28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5471" y="1739925"/>
            <a:ext cx="287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математическое</a:t>
            </a:r>
            <a:endParaRPr lang="ru-RU" sz="28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287" y="1747665"/>
            <a:ext cx="2652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/>
                <a:cs typeface="Times New Roman"/>
              </a:rPr>
              <a:t>п</a:t>
            </a:r>
            <a:r>
              <a:rPr lang="ru-RU" sz="2800" dirty="0" smtClean="0">
                <a:latin typeface="Times New Roman"/>
                <a:cs typeface="Times New Roman"/>
              </a:rPr>
              <a:t>олунатурное моделирование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4" b="93939" l="8033" r="96066">
                        <a14:foregroundMark x1="18525" y1="47879" x2="41311" y2="89091"/>
                        <a14:foregroundMark x1="30492" y1="55455" x2="71639" y2="70909"/>
                        <a14:foregroundMark x1="23115" y1="13333" x2="44262" y2="21818"/>
                        <a14:foregroundMark x1="45902" y1="13939" x2="55410" y2="13939"/>
                        <a14:foregroundMark x1="62131" y1="15455" x2="79508" y2="48485"/>
                        <a14:foregroundMark x1="81148" y1="49394" x2="81639" y2="77576"/>
                        <a14:backgroundMark x1="42131" y1="85455" x2="79508" y2="86970"/>
                        <a14:backgroundMark x1="55410" y1="12424" x2="59180" y2="12424"/>
                        <a14:backgroundMark x1="40820" y1="80606" x2="79836" y2="86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429" t="5335" r="16344" b="9771"/>
          <a:stretch/>
        </p:blipFill>
        <p:spPr>
          <a:xfrm>
            <a:off x="3002447" y="2311269"/>
            <a:ext cx="2861770" cy="1955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17" y="2701772"/>
            <a:ext cx="3082836" cy="219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581" y="2864775"/>
            <a:ext cx="2526917" cy="173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67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1659" y="225050"/>
            <a:ext cx="586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/>
                <a:cs typeface="Times New Roman"/>
              </a:rPr>
              <a:t>СИСТЕМЫ МАССОВОГО ОБСЛУЖИВАНИЯ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470" y="1937987"/>
            <a:ext cx="4920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/>
                <a:cs typeface="Times New Roman"/>
              </a:rPr>
              <a:t>Относятся к классу сложных систем. Особенность- наличие множества случайных </a:t>
            </a:r>
            <a:r>
              <a:rPr lang="ru-RU" sz="2800" dirty="0" smtClean="0">
                <a:latin typeface="Times New Roman"/>
                <a:cs typeface="Times New Roman"/>
              </a:rPr>
              <a:t>событий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185" y="1602204"/>
            <a:ext cx="3584793" cy="3108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56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9384" y="102196"/>
            <a:ext cx="526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/>
                <a:cs typeface="Times New Roman"/>
              </a:rPr>
              <a:t>Имитационная модель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000" y="1369961"/>
            <a:ext cx="7932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/>
                <a:cs typeface="Times New Roman"/>
              </a:rPr>
              <a:t>Описание: </a:t>
            </a:r>
            <a:r>
              <a:rPr lang="ru-RU" sz="2400" dirty="0" smtClean="0">
                <a:latin typeface="Times New Roman"/>
                <a:cs typeface="Times New Roman"/>
              </a:rPr>
              <a:t>Имеется </a:t>
            </a:r>
            <a:r>
              <a:rPr lang="ru-RU" sz="2400" dirty="0">
                <a:latin typeface="Times New Roman"/>
                <a:cs typeface="Times New Roman"/>
              </a:rPr>
              <a:t>магазин с одним продавцом, в который случайным образом входят </a:t>
            </a:r>
            <a:r>
              <a:rPr lang="ru-RU" sz="2400" dirty="0" smtClean="0">
                <a:latin typeface="Times New Roman"/>
                <a:cs typeface="Times New Roman"/>
              </a:rPr>
              <a:t>покупатели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000" y="2676303"/>
            <a:ext cx="818097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/>
                <a:cs typeface="Times New Roman"/>
              </a:rPr>
              <a:t>Цель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cs typeface="Times New Roman"/>
              </a:rPr>
              <a:t>моделирования: </a:t>
            </a:r>
            <a:r>
              <a:rPr lang="ru-RU" sz="2400" dirty="0">
                <a:latin typeface="Times New Roman"/>
                <a:cs typeface="Times New Roman"/>
              </a:rPr>
              <a:t>И</a:t>
            </a:r>
            <a:r>
              <a:rPr lang="ru-RU" sz="2400" dirty="0" smtClean="0">
                <a:latin typeface="Times New Roman"/>
                <a:cs typeface="Times New Roman"/>
              </a:rPr>
              <a:t>сследовать </a:t>
            </a:r>
            <a:r>
              <a:rPr lang="ru-RU" sz="2400" dirty="0">
                <a:latin typeface="Times New Roman"/>
                <a:cs typeface="Times New Roman"/>
              </a:rPr>
              <a:t>ситуацию при изменении различных факторов. Сделать выводы и дать рекомендации по улучшению качества обслуживания.</a:t>
            </a:r>
          </a:p>
          <a:p>
            <a:pPr algn="just"/>
            <a:r>
              <a:rPr lang="ru-RU" b="1" dirty="0" smtClean="0">
                <a:latin typeface="Times New Roman"/>
                <a:cs typeface="Times New Roman"/>
              </a:rPr>
              <a:t> </a:t>
            </a:r>
            <a:endParaRPr lang="ru-RU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35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Углы.thmx</Template>
  <TotalTime>355</TotalTime>
  <Words>337</Words>
  <Application>Microsoft Macintosh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Информационное моделирование очереди</vt:lpstr>
      <vt:lpstr>Объект и предмет исследования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Информационное моделирование очереди</dc:title>
  <dc:creator>macbook</dc:creator>
  <cp:lastModifiedBy>macbook</cp:lastModifiedBy>
  <cp:revision>26</cp:revision>
  <dcterms:created xsi:type="dcterms:W3CDTF">2015-12-20T16:51:05Z</dcterms:created>
  <dcterms:modified xsi:type="dcterms:W3CDTF">2016-05-15T10:37:07Z</dcterms:modified>
</cp:coreProperties>
</file>