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78" r:id="rId5"/>
    <p:sldId id="276" r:id="rId6"/>
    <p:sldId id="27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80A8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mmsk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3688" y="1844824"/>
            <a:ext cx="5616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Art Nouveau-Bistro" pitchFamily="2" charset="0"/>
              </a:rPr>
              <a:t>Феномен русского модерна</a:t>
            </a:r>
          </a:p>
          <a:p>
            <a:pPr algn="ctr"/>
            <a:r>
              <a:rPr lang="ru-RU" sz="5400" dirty="0">
                <a:latin typeface="Art Nouveau-Bistro" pitchFamily="2" charset="0"/>
              </a:rPr>
              <a:t>(на примере особняка купца </a:t>
            </a:r>
            <a:r>
              <a:rPr lang="ru-RU" sz="5400" dirty="0" err="1">
                <a:latin typeface="Art Nouveau-Bistro" pitchFamily="2" charset="0"/>
              </a:rPr>
              <a:t>В.Д.Носова</a:t>
            </a:r>
            <a:r>
              <a:rPr lang="ru-RU" sz="5400" dirty="0">
                <a:latin typeface="Art Nouveau-Bistro" pitchFamily="2" charset="0"/>
              </a:rPr>
              <a:t> в Москве)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44408" y="5980883"/>
            <a:ext cx="2904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1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6861" y="5589239"/>
            <a:ext cx="1680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t Nouveau-Bistro" pitchFamily="2" charset="0"/>
              </a:rPr>
              <a:t>21 декабря 2013</a:t>
            </a:r>
            <a:endParaRPr lang="ru-RU" sz="2400" dirty="0">
              <a:latin typeface="Art Nouveau-Bist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6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1780" y="79748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t Nouveau-Bistro" pitchFamily="2" charset="0"/>
              </a:rPr>
              <a:t>Актуальность</a:t>
            </a:r>
            <a:endParaRPr lang="ru-RU" sz="7200" dirty="0">
              <a:latin typeface="Art Nouveau-Bistro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4408" y="5980883"/>
            <a:ext cx="473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2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997815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ru-RU" sz="2000" dirty="0" smtClean="0">
                <a:latin typeface="LC Blowzy" pitchFamily="2" charset="-52"/>
                <a:cs typeface="Times New Roman" pitchFamily="18" charset="0"/>
              </a:rPr>
              <a:t>Стиль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модерн все еще остается </a:t>
            </a:r>
            <a:r>
              <a:rPr lang="ru-RU" sz="2000" dirty="0" smtClean="0">
                <a:latin typeface="LC Blowzy" pitchFamily="2" charset="-52"/>
                <a:cs typeface="Times New Roman" pitchFamily="18" charset="0"/>
              </a:rPr>
              <a:t>непознанным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до </a:t>
            </a:r>
            <a:r>
              <a:rPr lang="ru-RU" sz="2000" dirty="0" smtClean="0">
                <a:latin typeface="LC Blowzy" pitchFamily="2" charset="-52"/>
                <a:cs typeface="Times New Roman" pitchFamily="18" charset="0"/>
              </a:rPr>
              <a:t>конца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000" dirty="0" smtClean="0">
                <a:latin typeface="LC Blowzy" pitchFamily="2" charset="-52"/>
                <a:cs typeface="Times New Roman" pitchFamily="18" charset="0"/>
              </a:rPr>
              <a:t>Особый интерес к российскому модерну</a:t>
            </a:r>
            <a:endParaRPr lang="ru-RU" sz="2000" dirty="0">
              <a:latin typeface="LC Blowzy" pitchFamily="2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3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4408" y="598088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3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780" y="79748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t Nouveau-Bistro" pitchFamily="2" charset="0"/>
              </a:rPr>
              <a:t>Цель</a:t>
            </a:r>
            <a:endParaRPr lang="ru-RU" sz="7200" dirty="0">
              <a:latin typeface="Art Nouveau-Bistr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997815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Исследовать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особенности восприятия русским человеком особняка в стиле модерн: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век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назад, и 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сегодня </a:t>
            </a:r>
            <a:endParaRPr lang="ru-RU" sz="2000" dirty="0">
              <a:latin typeface="LC Blowzy" pitchFamily="2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99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4408" y="5980883"/>
            <a:ext cx="450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4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780" y="797486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t Nouveau-Bistro" pitchFamily="2" charset="0"/>
              </a:rPr>
              <a:t>Задачи</a:t>
            </a:r>
            <a:endParaRPr lang="ru-RU" sz="7200" dirty="0">
              <a:latin typeface="Art Nouveau-Bistr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988840"/>
            <a:ext cx="59766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2400"/>
            </a:lvl1pPr>
          </a:lstStyle>
          <a:p>
            <a:pPr marL="34290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Овладеть знаниями по модерну в мировой и российской культуре, по биографии архитектора Л.Н. </a:t>
            </a:r>
            <a:r>
              <a:rPr lang="ru-RU" sz="2000" dirty="0" err="1">
                <a:latin typeface="LC Blowzy" pitchFamily="2" charset="-52"/>
                <a:cs typeface="Times New Roman" pitchFamily="18" charset="0"/>
              </a:rPr>
              <a:t>Кекушева</a:t>
            </a:r>
            <a:endParaRPr lang="ru-RU" sz="2000" dirty="0">
              <a:latin typeface="LC Blowzy" pitchFamily="2" charset="-52"/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Сравнить особняк Носова 100 лет назад и сейчас с социокультурной точки зрения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На основе полученных результатов обозначить особенности восприятия  людьми двух «эпох» выбранного памятника модерна</a:t>
            </a:r>
          </a:p>
        </p:txBody>
      </p:sp>
    </p:spTree>
    <p:extLst>
      <p:ext uri="{BB962C8B-B14F-4D97-AF65-F5344CB8AC3E}">
        <p14:creationId xmlns:p14="http://schemas.microsoft.com/office/powerpoint/2010/main" val="48236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4408" y="5980883"/>
            <a:ext cx="465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5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780" y="797485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t Nouveau-Bistro" pitchFamily="2" charset="0"/>
              </a:rPr>
              <a:t>Источники</a:t>
            </a:r>
            <a:endParaRPr lang="ru-RU" sz="7200" dirty="0">
              <a:latin typeface="Art Nouveau-Bistr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997815"/>
            <a:ext cx="59766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2400"/>
            </a:lvl1pPr>
          </a:lstStyle>
          <a:p>
            <a:pPr marL="342900" lvl="0" indent="-342900">
              <a:buFont typeface="Courier New" pitchFamily="49" charset="0"/>
              <a:buChar char="o"/>
            </a:pPr>
            <a:r>
              <a:rPr lang="ru-RU" sz="2000" dirty="0" err="1">
                <a:latin typeface="LC Blowzy" pitchFamily="2" charset="-52"/>
                <a:cs typeface="Times New Roman" pitchFamily="18" charset="0"/>
              </a:rPr>
              <a:t>Сарабьянов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 Д.В. Стиль модерн. М.: Искусство, 1989. 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Кириченко Е.И. Русская архитектура 1830-1910-х годов, М.: Искусство, 1978.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Нечаева Н.А. Диссертация на тему «Эстетическая теория русского модерна», 2006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ru-RU" sz="2000" dirty="0">
                <a:latin typeface="LC Blowzy" pitchFamily="2" charset="-52"/>
                <a:cs typeface="Times New Roman" pitchFamily="18" charset="0"/>
              </a:rPr>
              <a:t>Биографическая информация - </a:t>
            </a:r>
            <a:r>
              <a:rPr lang="ru-RU" sz="2000" dirty="0">
                <a:latin typeface="LC Blowzy" pitchFamily="2" charset="-52"/>
                <a:cs typeface="Times New Roman" pitchFamily="18" charset="0"/>
                <a:hlinkClick r:id="rId4"/>
              </a:rPr>
              <a:t>http://www.mmsk.ru</a:t>
            </a:r>
            <a:r>
              <a:rPr lang="ru-RU" sz="2000" dirty="0">
                <a:latin typeface="LC Blowzy" pitchFamily="2" charset="-52"/>
                <a:cs typeface="Times New Roman" pitchFamily="18" charset="0"/>
              </a:rPr>
              <a:t>, информация соответствует 15.12.13</a:t>
            </a:r>
          </a:p>
        </p:txBody>
      </p:sp>
    </p:spTree>
    <p:extLst>
      <p:ext uri="{BB962C8B-B14F-4D97-AF65-F5344CB8AC3E}">
        <p14:creationId xmlns:p14="http://schemas.microsoft.com/office/powerpoint/2010/main" val="2341286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44408" y="5980883"/>
            <a:ext cx="46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6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1905506"/>
            <a:ext cx="5616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latin typeface="Art Nouveau-Bistro" pitchFamily="2" charset="0"/>
              </a:rPr>
              <a:t>Благодарю вас за внимание!</a:t>
            </a:r>
            <a:endParaRPr lang="ru-RU" sz="9600" dirty="0">
              <a:latin typeface="Art Nouveau-Bist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5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150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nikita</cp:lastModifiedBy>
  <cp:revision>12</cp:revision>
  <dcterms:created xsi:type="dcterms:W3CDTF">2013-12-20T07:48:53Z</dcterms:created>
  <dcterms:modified xsi:type="dcterms:W3CDTF">2013-12-20T16:26:46Z</dcterms:modified>
</cp:coreProperties>
</file>