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80006-973C-4268-8EAE-211C20FD600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ACA0A-3B85-4D08-BD79-3659798E2BD2}">
      <dgm:prSet phldrT="[Текст]"/>
      <dgm:spPr/>
      <dgm:t>
        <a:bodyPr/>
        <a:lstStyle/>
        <a:p>
          <a:r>
            <a:rPr lang="ru-RU" dirty="0" smtClean="0"/>
            <a:t>Концепция отрицания атеизма</a:t>
          </a:r>
          <a:endParaRPr lang="ru-RU" dirty="0"/>
        </a:p>
      </dgm:t>
    </dgm:pt>
    <dgm:pt modelId="{984A8C61-ACFB-4E5D-872C-19D02A58E502}" type="parTrans" cxnId="{8D0D9FAE-A4BF-40CD-B1B8-B65F0A2C0980}">
      <dgm:prSet/>
      <dgm:spPr/>
      <dgm:t>
        <a:bodyPr/>
        <a:lstStyle/>
        <a:p>
          <a:endParaRPr lang="ru-RU"/>
        </a:p>
      </dgm:t>
    </dgm:pt>
    <dgm:pt modelId="{C6C87354-2A04-46BF-B67C-791DEEB75255}" type="sibTrans" cxnId="{8D0D9FAE-A4BF-40CD-B1B8-B65F0A2C0980}">
      <dgm:prSet/>
      <dgm:spPr/>
      <dgm:t>
        <a:bodyPr/>
        <a:lstStyle/>
        <a:p>
          <a:endParaRPr lang="ru-RU"/>
        </a:p>
      </dgm:t>
    </dgm:pt>
    <dgm:pt modelId="{163E103F-20BB-4E01-B72A-73AEBDBFDD6F}">
      <dgm:prSet phldrT="[Текст]"/>
      <dgm:spPr/>
      <dgm:t>
        <a:bodyPr/>
        <a:lstStyle/>
        <a:p>
          <a:r>
            <a:rPr lang="ru-RU" dirty="0" smtClean="0"/>
            <a:t>И. И. Ильин “Кризис безбожия”</a:t>
          </a:r>
          <a:endParaRPr lang="ru-RU" dirty="0"/>
        </a:p>
      </dgm:t>
    </dgm:pt>
    <dgm:pt modelId="{72A49FBE-4A8F-4142-ACC0-8E9F5C4447B2}" type="parTrans" cxnId="{45ABD3C3-431C-4E96-9023-D417E7BB1E92}">
      <dgm:prSet/>
      <dgm:spPr/>
      <dgm:t>
        <a:bodyPr/>
        <a:lstStyle/>
        <a:p>
          <a:endParaRPr lang="ru-RU"/>
        </a:p>
      </dgm:t>
    </dgm:pt>
    <dgm:pt modelId="{A0BC93EA-697F-456C-856F-110684AB6B6E}" type="sibTrans" cxnId="{45ABD3C3-431C-4E96-9023-D417E7BB1E92}">
      <dgm:prSet/>
      <dgm:spPr/>
      <dgm:t>
        <a:bodyPr/>
        <a:lstStyle/>
        <a:p>
          <a:endParaRPr lang="ru-RU"/>
        </a:p>
      </dgm:t>
    </dgm:pt>
    <dgm:pt modelId="{D5D4EF65-6F59-4E69-A4C1-0370A20D37C2}">
      <dgm:prSet phldrT="[Текст]"/>
      <dgm:spPr/>
      <dgm:t>
        <a:bodyPr/>
        <a:lstStyle/>
        <a:p>
          <a:r>
            <a:rPr lang="ru-RU" dirty="0" smtClean="0"/>
            <a:t>И.В. Силуянова “Истины </a:t>
          </a:r>
          <a:r>
            <a:rPr lang="ru-RU" smtClean="0"/>
            <a:t>и идолы</a:t>
          </a:r>
          <a:r>
            <a:rPr lang="en-US" smtClean="0"/>
            <a:t>"</a:t>
          </a:r>
          <a:endParaRPr lang="ru-RU" dirty="0"/>
        </a:p>
      </dgm:t>
    </dgm:pt>
    <dgm:pt modelId="{E0A6600D-C6D6-4D73-B0D1-60039E59D190}" type="parTrans" cxnId="{61065FAE-A212-41D2-8B80-785028988444}">
      <dgm:prSet/>
      <dgm:spPr/>
      <dgm:t>
        <a:bodyPr/>
        <a:lstStyle/>
        <a:p>
          <a:endParaRPr lang="ru-RU"/>
        </a:p>
      </dgm:t>
    </dgm:pt>
    <dgm:pt modelId="{328A9881-7636-45B0-B01D-1D3635749E4C}" type="sibTrans" cxnId="{61065FAE-A212-41D2-8B80-785028988444}">
      <dgm:prSet/>
      <dgm:spPr/>
      <dgm:t>
        <a:bodyPr/>
        <a:lstStyle/>
        <a:p>
          <a:endParaRPr lang="ru-RU"/>
        </a:p>
      </dgm:t>
    </dgm:pt>
    <dgm:pt modelId="{C2735DFD-1E2B-43E7-BFE9-39252263D761}">
      <dgm:prSet phldrT="[Текст]"/>
      <dgm:spPr/>
      <dgm:t>
        <a:bodyPr/>
        <a:lstStyle/>
        <a:p>
          <a:r>
            <a:rPr lang="ru-RU" dirty="0" smtClean="0"/>
            <a:t>Атеизм как сегмент религии</a:t>
          </a:r>
          <a:endParaRPr lang="ru-RU" dirty="0"/>
        </a:p>
      </dgm:t>
    </dgm:pt>
    <dgm:pt modelId="{5E4ED92B-23EC-478C-837F-BC47396B50A9}" type="parTrans" cxnId="{5398C75F-5C7C-4BC0-B121-184860BE5E5E}">
      <dgm:prSet/>
      <dgm:spPr/>
      <dgm:t>
        <a:bodyPr/>
        <a:lstStyle/>
        <a:p>
          <a:endParaRPr lang="ru-RU"/>
        </a:p>
      </dgm:t>
    </dgm:pt>
    <dgm:pt modelId="{F2A30A4F-BC05-4BD1-8356-87230539E145}" type="sibTrans" cxnId="{5398C75F-5C7C-4BC0-B121-184860BE5E5E}">
      <dgm:prSet/>
      <dgm:spPr/>
      <dgm:t>
        <a:bodyPr/>
        <a:lstStyle/>
        <a:p>
          <a:endParaRPr lang="ru-RU"/>
        </a:p>
      </dgm:t>
    </dgm:pt>
    <dgm:pt modelId="{682765B9-F369-4DFC-904D-9E09A5FC163E}">
      <dgm:prSet phldrT="[Текст]"/>
      <dgm:spPr/>
      <dgm:t>
        <a:bodyPr/>
        <a:lstStyle/>
        <a:p>
          <a:r>
            <a:rPr lang="ru-RU" dirty="0" smtClean="0"/>
            <a:t>Н.А. Бердяев “Истина и откровение” </a:t>
          </a:r>
          <a:endParaRPr lang="ru-RU" dirty="0"/>
        </a:p>
      </dgm:t>
    </dgm:pt>
    <dgm:pt modelId="{01247B19-8820-4156-8DCF-1B5C56C3C978}" type="parTrans" cxnId="{849EFA00-789C-48DA-9C7D-D329387B3E93}">
      <dgm:prSet/>
      <dgm:spPr/>
      <dgm:t>
        <a:bodyPr/>
        <a:lstStyle/>
        <a:p>
          <a:endParaRPr lang="ru-RU"/>
        </a:p>
      </dgm:t>
    </dgm:pt>
    <dgm:pt modelId="{EDFA6E25-2027-478A-9441-87F2767B7DCD}" type="sibTrans" cxnId="{849EFA00-789C-48DA-9C7D-D329387B3E93}">
      <dgm:prSet/>
      <dgm:spPr/>
      <dgm:t>
        <a:bodyPr/>
        <a:lstStyle/>
        <a:p>
          <a:endParaRPr lang="ru-RU"/>
        </a:p>
      </dgm:t>
    </dgm:pt>
    <dgm:pt modelId="{7E3D8C9C-0B7A-4F02-9A3B-C5C902FC5992}">
      <dgm:prSet phldrT="[Текст]"/>
      <dgm:spPr/>
      <dgm:t>
        <a:bodyPr/>
        <a:lstStyle/>
        <a:p>
          <a:r>
            <a:rPr lang="ru-RU" dirty="0" smtClean="0"/>
            <a:t>П.П. Полонский “Религиозный пост-атеизм” </a:t>
          </a:r>
          <a:endParaRPr lang="ru-RU" dirty="0"/>
        </a:p>
      </dgm:t>
    </dgm:pt>
    <dgm:pt modelId="{C6BD7688-8227-4B22-A68A-E874963DD427}" type="parTrans" cxnId="{0307C5EC-6A32-4BF3-A797-8DFF96C4EC5E}">
      <dgm:prSet/>
      <dgm:spPr/>
      <dgm:t>
        <a:bodyPr/>
        <a:lstStyle/>
        <a:p>
          <a:endParaRPr lang="ru-RU"/>
        </a:p>
      </dgm:t>
    </dgm:pt>
    <dgm:pt modelId="{0A9ACEED-4D3E-4E77-9327-8659AD9379C8}" type="sibTrans" cxnId="{0307C5EC-6A32-4BF3-A797-8DFF96C4EC5E}">
      <dgm:prSet/>
      <dgm:spPr/>
      <dgm:t>
        <a:bodyPr/>
        <a:lstStyle/>
        <a:p>
          <a:endParaRPr lang="ru-RU"/>
        </a:p>
      </dgm:t>
    </dgm:pt>
    <dgm:pt modelId="{AA9D8123-0AC7-4EA7-978C-5FB130B67E8B}" type="pres">
      <dgm:prSet presAssocID="{2BB80006-973C-4268-8EAE-211C20FD6002}" presName="Name0" presStyleCnt="0">
        <dgm:presLayoutVars>
          <dgm:dir/>
          <dgm:animLvl val="lvl"/>
          <dgm:resizeHandles val="exact"/>
        </dgm:presLayoutVars>
      </dgm:prSet>
      <dgm:spPr/>
    </dgm:pt>
    <dgm:pt modelId="{DF877FF0-D4CD-41C3-8BD0-4E661ADA8411}" type="pres">
      <dgm:prSet presAssocID="{390ACA0A-3B85-4D08-BD79-3659798E2BD2}" presName="vertFlow" presStyleCnt="0"/>
      <dgm:spPr/>
    </dgm:pt>
    <dgm:pt modelId="{6D5A4512-BAF1-46E2-BD0A-53BA0E557873}" type="pres">
      <dgm:prSet presAssocID="{390ACA0A-3B85-4D08-BD79-3659798E2BD2}" presName="header" presStyleLbl="node1" presStyleIdx="0" presStyleCnt="2"/>
      <dgm:spPr/>
      <dgm:t>
        <a:bodyPr/>
        <a:lstStyle/>
        <a:p>
          <a:endParaRPr lang="ru-RU"/>
        </a:p>
      </dgm:t>
    </dgm:pt>
    <dgm:pt modelId="{B4529553-DAFC-4D92-9C68-835BDF7683BA}" type="pres">
      <dgm:prSet presAssocID="{72A49FBE-4A8F-4142-ACC0-8E9F5C4447B2}" presName="parTrans" presStyleLbl="sibTrans2D1" presStyleIdx="0" presStyleCnt="4"/>
      <dgm:spPr/>
    </dgm:pt>
    <dgm:pt modelId="{55851E19-C8C5-43E0-87ED-AA7407C7BBF1}" type="pres">
      <dgm:prSet presAssocID="{163E103F-20BB-4E01-B72A-73AEBDBFDD6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B4227-191F-4768-ADDA-32CB4B97BD4D}" type="pres">
      <dgm:prSet presAssocID="{A0BC93EA-697F-456C-856F-110684AB6B6E}" presName="sibTrans" presStyleLbl="sibTrans2D1" presStyleIdx="1" presStyleCnt="4"/>
      <dgm:spPr/>
    </dgm:pt>
    <dgm:pt modelId="{1D84C60B-08B6-479B-9EB4-EDBEF1CBCA7E}" type="pres">
      <dgm:prSet presAssocID="{D5D4EF65-6F59-4E69-A4C1-0370A20D37C2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08E92-6AA3-4A36-9896-0FD28F9D333D}" type="pres">
      <dgm:prSet presAssocID="{390ACA0A-3B85-4D08-BD79-3659798E2BD2}" presName="hSp" presStyleCnt="0"/>
      <dgm:spPr/>
    </dgm:pt>
    <dgm:pt modelId="{20E663C6-3602-48B1-83FA-9A9DC4A3D827}" type="pres">
      <dgm:prSet presAssocID="{C2735DFD-1E2B-43E7-BFE9-39252263D761}" presName="vertFlow" presStyleCnt="0"/>
      <dgm:spPr/>
    </dgm:pt>
    <dgm:pt modelId="{4ED0A199-C2AE-49F4-9C5D-2193EC550519}" type="pres">
      <dgm:prSet presAssocID="{C2735DFD-1E2B-43E7-BFE9-39252263D761}" presName="header" presStyleLbl="node1" presStyleIdx="1" presStyleCnt="2"/>
      <dgm:spPr/>
    </dgm:pt>
    <dgm:pt modelId="{DC8ACDD2-75CB-407A-BDC6-789177854C5E}" type="pres">
      <dgm:prSet presAssocID="{01247B19-8820-4156-8DCF-1B5C56C3C978}" presName="parTrans" presStyleLbl="sibTrans2D1" presStyleIdx="2" presStyleCnt="4"/>
      <dgm:spPr/>
    </dgm:pt>
    <dgm:pt modelId="{06BC4152-B72E-4149-996A-33458395385B}" type="pres">
      <dgm:prSet presAssocID="{682765B9-F369-4DFC-904D-9E09A5FC163E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F0054-14A9-436E-B58F-1329BD871DC0}" type="pres">
      <dgm:prSet presAssocID="{EDFA6E25-2027-478A-9441-87F2767B7DCD}" presName="sibTrans" presStyleLbl="sibTrans2D1" presStyleIdx="3" presStyleCnt="4"/>
      <dgm:spPr/>
    </dgm:pt>
    <dgm:pt modelId="{BB644AB8-B48D-431A-8836-50E91D8F0885}" type="pres">
      <dgm:prSet presAssocID="{7E3D8C9C-0B7A-4F02-9A3B-C5C902FC5992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65FAE-A212-41D2-8B80-785028988444}" srcId="{390ACA0A-3B85-4D08-BD79-3659798E2BD2}" destId="{D5D4EF65-6F59-4E69-A4C1-0370A20D37C2}" srcOrd="1" destOrd="0" parTransId="{E0A6600D-C6D6-4D73-B0D1-60039E59D190}" sibTransId="{328A9881-7636-45B0-B01D-1D3635749E4C}"/>
    <dgm:cxn modelId="{04DBCE32-B4D1-4C9B-B389-C3B550A70AFC}" type="presOf" srcId="{01247B19-8820-4156-8DCF-1B5C56C3C978}" destId="{DC8ACDD2-75CB-407A-BDC6-789177854C5E}" srcOrd="0" destOrd="0" presId="urn:microsoft.com/office/officeart/2005/8/layout/lProcess1"/>
    <dgm:cxn modelId="{CC12C7A3-4083-4FCA-8DDD-2B400CCB852E}" type="presOf" srcId="{390ACA0A-3B85-4D08-BD79-3659798E2BD2}" destId="{6D5A4512-BAF1-46E2-BD0A-53BA0E557873}" srcOrd="0" destOrd="0" presId="urn:microsoft.com/office/officeart/2005/8/layout/lProcess1"/>
    <dgm:cxn modelId="{65BF2281-020A-47E3-8BB3-ACC3BCF14F95}" type="presOf" srcId="{EDFA6E25-2027-478A-9441-87F2767B7DCD}" destId="{C6EF0054-14A9-436E-B58F-1329BD871DC0}" srcOrd="0" destOrd="0" presId="urn:microsoft.com/office/officeart/2005/8/layout/lProcess1"/>
    <dgm:cxn modelId="{0307C5EC-6A32-4BF3-A797-8DFF96C4EC5E}" srcId="{C2735DFD-1E2B-43E7-BFE9-39252263D761}" destId="{7E3D8C9C-0B7A-4F02-9A3B-C5C902FC5992}" srcOrd="1" destOrd="0" parTransId="{C6BD7688-8227-4B22-A68A-E874963DD427}" sibTransId="{0A9ACEED-4D3E-4E77-9327-8659AD9379C8}"/>
    <dgm:cxn modelId="{849EFA00-789C-48DA-9C7D-D329387B3E93}" srcId="{C2735DFD-1E2B-43E7-BFE9-39252263D761}" destId="{682765B9-F369-4DFC-904D-9E09A5FC163E}" srcOrd="0" destOrd="0" parTransId="{01247B19-8820-4156-8DCF-1B5C56C3C978}" sibTransId="{EDFA6E25-2027-478A-9441-87F2767B7DCD}"/>
    <dgm:cxn modelId="{E3446404-24BB-48E9-8783-FA890715C266}" type="presOf" srcId="{163E103F-20BB-4E01-B72A-73AEBDBFDD6F}" destId="{55851E19-C8C5-43E0-87ED-AA7407C7BBF1}" srcOrd="0" destOrd="0" presId="urn:microsoft.com/office/officeart/2005/8/layout/lProcess1"/>
    <dgm:cxn modelId="{AE59BCE8-2A10-4F10-BC78-B35669601890}" type="presOf" srcId="{682765B9-F369-4DFC-904D-9E09A5FC163E}" destId="{06BC4152-B72E-4149-996A-33458395385B}" srcOrd="0" destOrd="0" presId="urn:microsoft.com/office/officeart/2005/8/layout/lProcess1"/>
    <dgm:cxn modelId="{F4BE9638-E85D-4075-95D3-9913513CC900}" type="presOf" srcId="{2BB80006-973C-4268-8EAE-211C20FD6002}" destId="{AA9D8123-0AC7-4EA7-978C-5FB130B67E8B}" srcOrd="0" destOrd="0" presId="urn:microsoft.com/office/officeart/2005/8/layout/lProcess1"/>
    <dgm:cxn modelId="{8D0D9FAE-A4BF-40CD-B1B8-B65F0A2C0980}" srcId="{2BB80006-973C-4268-8EAE-211C20FD6002}" destId="{390ACA0A-3B85-4D08-BD79-3659798E2BD2}" srcOrd="0" destOrd="0" parTransId="{984A8C61-ACFB-4E5D-872C-19D02A58E502}" sibTransId="{C6C87354-2A04-46BF-B67C-791DEEB75255}"/>
    <dgm:cxn modelId="{5398C75F-5C7C-4BC0-B121-184860BE5E5E}" srcId="{2BB80006-973C-4268-8EAE-211C20FD6002}" destId="{C2735DFD-1E2B-43E7-BFE9-39252263D761}" srcOrd="1" destOrd="0" parTransId="{5E4ED92B-23EC-478C-837F-BC47396B50A9}" sibTransId="{F2A30A4F-BC05-4BD1-8356-87230539E145}"/>
    <dgm:cxn modelId="{4299B633-C398-4145-9114-9CA131530A1D}" type="presOf" srcId="{C2735DFD-1E2B-43E7-BFE9-39252263D761}" destId="{4ED0A199-C2AE-49F4-9C5D-2193EC550519}" srcOrd="0" destOrd="0" presId="urn:microsoft.com/office/officeart/2005/8/layout/lProcess1"/>
    <dgm:cxn modelId="{5C6A2D2D-C018-4001-B2A5-B9FEB5104BCA}" type="presOf" srcId="{A0BC93EA-697F-456C-856F-110684AB6B6E}" destId="{DC4B4227-191F-4768-ADDA-32CB4B97BD4D}" srcOrd="0" destOrd="0" presId="urn:microsoft.com/office/officeart/2005/8/layout/lProcess1"/>
    <dgm:cxn modelId="{D0DBD4A8-460D-4F5D-9848-813DF1A8DA68}" type="presOf" srcId="{D5D4EF65-6F59-4E69-A4C1-0370A20D37C2}" destId="{1D84C60B-08B6-479B-9EB4-EDBEF1CBCA7E}" srcOrd="0" destOrd="0" presId="urn:microsoft.com/office/officeart/2005/8/layout/lProcess1"/>
    <dgm:cxn modelId="{45ABD3C3-431C-4E96-9023-D417E7BB1E92}" srcId="{390ACA0A-3B85-4D08-BD79-3659798E2BD2}" destId="{163E103F-20BB-4E01-B72A-73AEBDBFDD6F}" srcOrd="0" destOrd="0" parTransId="{72A49FBE-4A8F-4142-ACC0-8E9F5C4447B2}" sibTransId="{A0BC93EA-697F-456C-856F-110684AB6B6E}"/>
    <dgm:cxn modelId="{939527DB-5829-40B7-94C2-9297574A977C}" type="presOf" srcId="{7E3D8C9C-0B7A-4F02-9A3B-C5C902FC5992}" destId="{BB644AB8-B48D-431A-8836-50E91D8F0885}" srcOrd="0" destOrd="0" presId="urn:microsoft.com/office/officeart/2005/8/layout/lProcess1"/>
    <dgm:cxn modelId="{6AE679CC-E54F-4F31-9548-7EDC3E7A37C4}" type="presOf" srcId="{72A49FBE-4A8F-4142-ACC0-8E9F5C4447B2}" destId="{B4529553-DAFC-4D92-9C68-835BDF7683BA}" srcOrd="0" destOrd="0" presId="urn:microsoft.com/office/officeart/2005/8/layout/lProcess1"/>
    <dgm:cxn modelId="{B345B49F-47F2-4B22-885C-32E196B76C95}" type="presParOf" srcId="{AA9D8123-0AC7-4EA7-978C-5FB130B67E8B}" destId="{DF877FF0-D4CD-41C3-8BD0-4E661ADA8411}" srcOrd="0" destOrd="0" presId="urn:microsoft.com/office/officeart/2005/8/layout/lProcess1"/>
    <dgm:cxn modelId="{B4654CD8-3E0E-43AC-B7F3-8949E46AB287}" type="presParOf" srcId="{DF877FF0-D4CD-41C3-8BD0-4E661ADA8411}" destId="{6D5A4512-BAF1-46E2-BD0A-53BA0E557873}" srcOrd="0" destOrd="0" presId="urn:microsoft.com/office/officeart/2005/8/layout/lProcess1"/>
    <dgm:cxn modelId="{E54015C6-1169-4E8D-BC32-C5F85BFA3F52}" type="presParOf" srcId="{DF877FF0-D4CD-41C3-8BD0-4E661ADA8411}" destId="{B4529553-DAFC-4D92-9C68-835BDF7683BA}" srcOrd="1" destOrd="0" presId="urn:microsoft.com/office/officeart/2005/8/layout/lProcess1"/>
    <dgm:cxn modelId="{24F7A47F-469B-4DBB-8474-92BDF64F3EC0}" type="presParOf" srcId="{DF877FF0-D4CD-41C3-8BD0-4E661ADA8411}" destId="{55851E19-C8C5-43E0-87ED-AA7407C7BBF1}" srcOrd="2" destOrd="0" presId="urn:microsoft.com/office/officeart/2005/8/layout/lProcess1"/>
    <dgm:cxn modelId="{2EC2B3E9-8ACA-440E-B815-715335661794}" type="presParOf" srcId="{DF877FF0-D4CD-41C3-8BD0-4E661ADA8411}" destId="{DC4B4227-191F-4768-ADDA-32CB4B97BD4D}" srcOrd="3" destOrd="0" presId="urn:microsoft.com/office/officeart/2005/8/layout/lProcess1"/>
    <dgm:cxn modelId="{91C0CEEF-B0A2-490F-98C8-75D7130612E8}" type="presParOf" srcId="{DF877FF0-D4CD-41C3-8BD0-4E661ADA8411}" destId="{1D84C60B-08B6-479B-9EB4-EDBEF1CBCA7E}" srcOrd="4" destOrd="0" presId="urn:microsoft.com/office/officeart/2005/8/layout/lProcess1"/>
    <dgm:cxn modelId="{CBD4FE8A-413C-41EB-AE70-130D299A3483}" type="presParOf" srcId="{AA9D8123-0AC7-4EA7-978C-5FB130B67E8B}" destId="{EAB08E92-6AA3-4A36-9896-0FD28F9D333D}" srcOrd="1" destOrd="0" presId="urn:microsoft.com/office/officeart/2005/8/layout/lProcess1"/>
    <dgm:cxn modelId="{C6445086-000F-415A-9FAC-4C548A5B1A71}" type="presParOf" srcId="{AA9D8123-0AC7-4EA7-978C-5FB130B67E8B}" destId="{20E663C6-3602-48B1-83FA-9A9DC4A3D827}" srcOrd="2" destOrd="0" presId="urn:microsoft.com/office/officeart/2005/8/layout/lProcess1"/>
    <dgm:cxn modelId="{5FA1E997-92F2-4157-ADA9-FFB132E615DA}" type="presParOf" srcId="{20E663C6-3602-48B1-83FA-9A9DC4A3D827}" destId="{4ED0A199-C2AE-49F4-9C5D-2193EC550519}" srcOrd="0" destOrd="0" presId="urn:microsoft.com/office/officeart/2005/8/layout/lProcess1"/>
    <dgm:cxn modelId="{212F6A74-308F-4A22-B5BE-053B43C1323B}" type="presParOf" srcId="{20E663C6-3602-48B1-83FA-9A9DC4A3D827}" destId="{DC8ACDD2-75CB-407A-BDC6-789177854C5E}" srcOrd="1" destOrd="0" presId="urn:microsoft.com/office/officeart/2005/8/layout/lProcess1"/>
    <dgm:cxn modelId="{816B0784-68FB-4B48-959A-9EE056C2073D}" type="presParOf" srcId="{20E663C6-3602-48B1-83FA-9A9DC4A3D827}" destId="{06BC4152-B72E-4149-996A-33458395385B}" srcOrd="2" destOrd="0" presId="urn:microsoft.com/office/officeart/2005/8/layout/lProcess1"/>
    <dgm:cxn modelId="{43A4F78E-0DB6-4F20-BDBF-DDA10CCFEC36}" type="presParOf" srcId="{20E663C6-3602-48B1-83FA-9A9DC4A3D827}" destId="{C6EF0054-14A9-436E-B58F-1329BD871DC0}" srcOrd="3" destOrd="0" presId="urn:microsoft.com/office/officeart/2005/8/layout/lProcess1"/>
    <dgm:cxn modelId="{C566DB3D-16AC-479B-8C9B-750F01385F9C}" type="presParOf" srcId="{20E663C6-3602-48B1-83FA-9A9DC4A3D827}" destId="{BB644AB8-B48D-431A-8836-50E91D8F088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A4512-BAF1-46E2-BD0A-53BA0E557873}">
      <dsp:nvSpPr>
        <dsp:cNvPr id="0" name=""/>
        <dsp:cNvSpPr/>
      </dsp:nvSpPr>
      <dsp:spPr>
        <a:xfrm>
          <a:off x="3500" y="314235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Концепция отрицания атеизма</a:t>
          </a:r>
          <a:endParaRPr lang="ru-RU" sz="2800" kern="1200" dirty="0"/>
        </a:p>
      </dsp:txBody>
      <dsp:txXfrm>
        <a:off x="29288" y="340023"/>
        <a:ext cx="3470292" cy="828891"/>
      </dsp:txXfrm>
    </dsp:sp>
    <dsp:sp modelId="{B4529553-DAFC-4D92-9C68-835BDF7683BA}">
      <dsp:nvSpPr>
        <dsp:cNvPr id="0" name=""/>
        <dsp:cNvSpPr/>
      </dsp:nvSpPr>
      <dsp:spPr>
        <a:xfrm rot="5400000">
          <a:off x="1687393" y="1271743"/>
          <a:ext cx="154081" cy="1540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51E19-C8C5-43E0-87ED-AA7407C7BBF1}">
      <dsp:nvSpPr>
        <dsp:cNvPr id="0" name=""/>
        <dsp:cNvSpPr/>
      </dsp:nvSpPr>
      <dsp:spPr>
        <a:xfrm>
          <a:off x="3500" y="1502866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И. И. Ильин “Кризис безбожия”</a:t>
          </a:r>
          <a:endParaRPr lang="ru-RU" sz="2200" kern="1200" dirty="0"/>
        </a:p>
      </dsp:txBody>
      <dsp:txXfrm>
        <a:off x="29288" y="1528654"/>
        <a:ext cx="3470292" cy="828891"/>
      </dsp:txXfrm>
    </dsp:sp>
    <dsp:sp modelId="{DC4B4227-191F-4768-ADDA-32CB4B97BD4D}">
      <dsp:nvSpPr>
        <dsp:cNvPr id="0" name=""/>
        <dsp:cNvSpPr/>
      </dsp:nvSpPr>
      <dsp:spPr>
        <a:xfrm rot="5400000">
          <a:off x="1687393" y="2460374"/>
          <a:ext cx="154081" cy="1540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4C60B-08B6-479B-9EB4-EDBEF1CBCA7E}">
      <dsp:nvSpPr>
        <dsp:cNvPr id="0" name=""/>
        <dsp:cNvSpPr/>
      </dsp:nvSpPr>
      <dsp:spPr>
        <a:xfrm>
          <a:off x="3500" y="2691497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И.В. Силуянова “Истины </a:t>
          </a:r>
          <a:r>
            <a:rPr lang="ru-RU" sz="2200" kern="1200" smtClean="0"/>
            <a:t>и идолы</a:t>
          </a:r>
          <a:r>
            <a:rPr lang="en-US" sz="2200" kern="1200" smtClean="0"/>
            <a:t>"</a:t>
          </a:r>
          <a:endParaRPr lang="ru-RU" sz="2200" kern="1200" dirty="0"/>
        </a:p>
      </dsp:txBody>
      <dsp:txXfrm>
        <a:off x="29288" y="2717285"/>
        <a:ext cx="3470292" cy="828891"/>
      </dsp:txXfrm>
    </dsp:sp>
    <dsp:sp modelId="{4ED0A199-C2AE-49F4-9C5D-2193EC550519}">
      <dsp:nvSpPr>
        <dsp:cNvPr id="0" name=""/>
        <dsp:cNvSpPr/>
      </dsp:nvSpPr>
      <dsp:spPr>
        <a:xfrm>
          <a:off x="4018430" y="314235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Атеизм как сегмент религии</a:t>
          </a:r>
          <a:endParaRPr lang="ru-RU" sz="2800" kern="1200" dirty="0"/>
        </a:p>
      </dsp:txBody>
      <dsp:txXfrm>
        <a:off x="4044218" y="340023"/>
        <a:ext cx="3470292" cy="828891"/>
      </dsp:txXfrm>
    </dsp:sp>
    <dsp:sp modelId="{DC8ACDD2-75CB-407A-BDC6-789177854C5E}">
      <dsp:nvSpPr>
        <dsp:cNvPr id="0" name=""/>
        <dsp:cNvSpPr/>
      </dsp:nvSpPr>
      <dsp:spPr>
        <a:xfrm rot="5400000">
          <a:off x="5702324" y="1271743"/>
          <a:ext cx="154081" cy="1540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C4152-B72E-4149-996A-33458395385B}">
      <dsp:nvSpPr>
        <dsp:cNvPr id="0" name=""/>
        <dsp:cNvSpPr/>
      </dsp:nvSpPr>
      <dsp:spPr>
        <a:xfrm>
          <a:off x="4018430" y="1502866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Н.А. Бердяев “Истина и откровение” </a:t>
          </a:r>
          <a:endParaRPr lang="ru-RU" sz="2200" kern="1200" dirty="0"/>
        </a:p>
      </dsp:txBody>
      <dsp:txXfrm>
        <a:off x="4044218" y="1528654"/>
        <a:ext cx="3470292" cy="828891"/>
      </dsp:txXfrm>
    </dsp:sp>
    <dsp:sp modelId="{C6EF0054-14A9-436E-B58F-1329BD871DC0}">
      <dsp:nvSpPr>
        <dsp:cNvPr id="0" name=""/>
        <dsp:cNvSpPr/>
      </dsp:nvSpPr>
      <dsp:spPr>
        <a:xfrm rot="5400000">
          <a:off x="5702324" y="2460374"/>
          <a:ext cx="154081" cy="1540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44AB8-B48D-431A-8836-50E91D8F0885}">
      <dsp:nvSpPr>
        <dsp:cNvPr id="0" name=""/>
        <dsp:cNvSpPr/>
      </dsp:nvSpPr>
      <dsp:spPr>
        <a:xfrm>
          <a:off x="4018430" y="2691497"/>
          <a:ext cx="3521868" cy="8804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П.П. Полонский “Религиозный пост-атеизм” </a:t>
          </a:r>
          <a:endParaRPr lang="ru-RU" sz="2200" kern="1200" dirty="0"/>
        </a:p>
      </dsp:txBody>
      <dsp:txXfrm>
        <a:off x="4044218" y="2717285"/>
        <a:ext cx="3470292" cy="828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E9D696F-1686-478F-B0E8-570A4FE5D329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31BCA49-CF2D-4030-AE60-893D78BBC2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543800" cy="2808312"/>
          </a:xfrm>
        </p:spPr>
        <p:txBody>
          <a:bodyPr/>
          <a:lstStyle/>
          <a:p>
            <a:r>
              <a:rPr lang="ru-RU" sz="4800" smtClean="0"/>
              <a:t>Оценка атеизма </a:t>
            </a:r>
            <a:r>
              <a:rPr lang="ru-RU" sz="4800" dirty="0" smtClean="0"/>
              <a:t>в современной религиозной философии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589240"/>
            <a:ext cx="6172200" cy="685800"/>
          </a:xfrm>
        </p:spPr>
        <p:txBody>
          <a:bodyPr/>
          <a:lstStyle/>
          <a:p>
            <a:r>
              <a:rPr lang="ru-RU" dirty="0" err="1" smtClean="0"/>
              <a:t>Фарел</a:t>
            </a:r>
            <a:r>
              <a:rPr lang="ru-RU" dirty="0" smtClean="0"/>
              <a:t> Мария 10А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1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Проблема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Неоднозначность </a:t>
            </a:r>
            <a:r>
              <a:rPr lang="ru-RU" dirty="0"/>
              <a:t>взглядов на атеизм в современной религиозной </a:t>
            </a:r>
            <a:r>
              <a:rPr lang="ru-RU" dirty="0" smtClean="0"/>
              <a:t>философии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Два взгляда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1. Концепция полного отрицания</a:t>
            </a:r>
          </a:p>
          <a:p>
            <a:pPr marL="0" indent="0">
              <a:buNone/>
            </a:pPr>
            <a:r>
              <a:rPr lang="ru-RU" dirty="0" smtClean="0"/>
              <a:t>2. Атеизм как необходимый сегмент религии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7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Исследование </a:t>
            </a:r>
            <a:r>
              <a:rPr lang="ru-RU" dirty="0"/>
              <a:t>и сравнение оценок атеизма в современной религиозной философии</a:t>
            </a:r>
          </a:p>
        </p:txBody>
      </p:sp>
    </p:spTree>
    <p:extLst>
      <p:ext uri="{BB962C8B-B14F-4D97-AF65-F5344CB8AC3E}">
        <p14:creationId xmlns:p14="http://schemas.microsoft.com/office/powerpoint/2010/main" val="22387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Изучение </a:t>
            </a:r>
            <a:r>
              <a:rPr lang="ru-RU" dirty="0" smtClean="0"/>
              <a:t>источников</a:t>
            </a:r>
          </a:p>
          <a:p>
            <a:r>
              <a:rPr lang="ru-RU" dirty="0"/>
              <a:t>2. </a:t>
            </a:r>
            <a:r>
              <a:rPr lang="ru-RU" dirty="0" smtClean="0"/>
              <a:t>Выделение критериев сравнения</a:t>
            </a:r>
          </a:p>
          <a:p>
            <a:r>
              <a:rPr lang="ru-RU" dirty="0" smtClean="0"/>
              <a:t>3. Сопоставление точек зрения</a:t>
            </a:r>
          </a:p>
          <a:p>
            <a:r>
              <a:rPr lang="ru-RU" dirty="0" smtClean="0"/>
              <a:t>4. Обобщение результатов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Вопрос </a:t>
            </a:r>
            <a:r>
              <a:rPr lang="ru-RU" dirty="0"/>
              <a:t>об отношении к Богу и </a:t>
            </a:r>
            <a:r>
              <a:rPr lang="ru-RU" dirty="0" smtClean="0"/>
              <a:t>религии 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Активная пропаганда оккультизма </a:t>
            </a:r>
            <a:r>
              <a:rPr lang="ru-RU" dirty="0"/>
              <a:t>и язычества в настоящее время</a:t>
            </a:r>
          </a:p>
        </p:txBody>
      </p:sp>
    </p:spTree>
    <p:extLst>
      <p:ext uri="{BB962C8B-B14F-4D97-AF65-F5344CB8AC3E}">
        <p14:creationId xmlns:p14="http://schemas.microsoft.com/office/powerpoint/2010/main" val="41722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336766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9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0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523</TotalTime>
  <Words>129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Оценка атеизма в современной религиозной философии</vt:lpstr>
      <vt:lpstr>Проблема исследования</vt:lpstr>
      <vt:lpstr>Цель</vt:lpstr>
      <vt:lpstr>Задачи</vt:lpstr>
      <vt:lpstr>Актуальность</vt:lpstr>
      <vt:lpstr>Источники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атеизма в современной религиозной философии</dc:title>
  <dc:creator>эсперт</dc:creator>
  <cp:lastModifiedBy>эсперт</cp:lastModifiedBy>
  <cp:revision>4</cp:revision>
  <dcterms:created xsi:type="dcterms:W3CDTF">2014-12-25T00:45:27Z</dcterms:created>
  <dcterms:modified xsi:type="dcterms:W3CDTF">2014-12-25T09:29:04Z</dcterms:modified>
</cp:coreProperties>
</file>