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татуировка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вопрос № 1 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пирсинг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вопрос № 1 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сплит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вопрос № 1 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тоннель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вопрос № 1 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имплант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вопрос № 1 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шрамирование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вопрос № 1 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обрезание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вопрос № 1 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модификации зубов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вопрос № 1 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axId val="62665856"/>
        <c:axId val="68394368"/>
      </c:barChart>
      <c:catAx>
        <c:axId val="62665856"/>
        <c:scaling>
          <c:orientation val="minMax"/>
        </c:scaling>
        <c:delete val="1"/>
        <c:axPos val="b"/>
        <c:tickLblPos val="none"/>
        <c:crossAx val="68394368"/>
        <c:crosses val="autoZero"/>
        <c:auto val="1"/>
        <c:lblAlgn val="ctr"/>
        <c:lblOffset val="100"/>
      </c:catAx>
      <c:valAx>
        <c:axId val="68394368"/>
        <c:scaling>
          <c:orientation val="minMax"/>
        </c:scaling>
        <c:axPos val="l"/>
        <c:majorGridlines/>
        <c:numFmt formatCode="General" sourceLinked="1"/>
        <c:tickLblPos val="nextTo"/>
        <c:crossAx val="62665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Татуировки</c:v>
                </c:pt>
                <c:pt idx="1">
                  <c:v>Пирсинг</c:v>
                </c:pt>
                <c:pt idx="2">
                  <c:v>Другое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отрицательно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Татуировки</c:v>
                </c:pt>
                <c:pt idx="1">
                  <c:v>Пирсинг</c:v>
                </c:pt>
                <c:pt idx="2">
                  <c:v>Другое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</c:v>
                </c:pt>
                <c:pt idx="1">
                  <c:v>35</c:v>
                </c:pt>
                <c:pt idx="2">
                  <c:v>70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нейтрально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Татуировки</c:v>
                </c:pt>
                <c:pt idx="1">
                  <c:v>Пирсинг</c:v>
                </c:pt>
                <c:pt idx="2">
                  <c:v>Другое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35</c:v>
                </c:pt>
                <c:pt idx="1">
                  <c:v>45</c:v>
                </c:pt>
                <c:pt idx="2">
                  <c:v>20</c:v>
                </c:pt>
              </c:numCache>
            </c:numRef>
          </c:val>
        </c:ser>
        <c:axId val="62669184"/>
        <c:axId val="62832640"/>
      </c:barChart>
      <c:catAx>
        <c:axId val="62669184"/>
        <c:scaling>
          <c:orientation val="minMax"/>
        </c:scaling>
        <c:axPos val="b"/>
        <c:tickLblPos val="nextTo"/>
        <c:crossAx val="62832640"/>
        <c:crosses val="autoZero"/>
        <c:auto val="1"/>
        <c:lblAlgn val="ctr"/>
        <c:lblOffset val="100"/>
      </c:catAx>
      <c:valAx>
        <c:axId val="62832640"/>
        <c:scaling>
          <c:orientation val="minMax"/>
        </c:scaling>
        <c:axPos val="l"/>
        <c:majorGridlines/>
        <c:numFmt formatCode="General" sourceLinked="1"/>
        <c:tickLblPos val="nextTo"/>
        <c:crossAx val="626691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 хочет модификацию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хочет модификацию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есть модификация</c:v>
                </c:pt>
              </c:strCache>
            </c:strRef>
          </c:tx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axId val="77581312"/>
        <c:axId val="77531392"/>
      </c:barChart>
      <c:catAx>
        <c:axId val="77581312"/>
        <c:scaling>
          <c:orientation val="minMax"/>
        </c:scaling>
        <c:axPos val="b"/>
        <c:numFmt formatCode="General" sourceLinked="1"/>
        <c:tickLblPos val="nextTo"/>
        <c:crossAx val="77531392"/>
        <c:crosses val="autoZero"/>
        <c:auto val="1"/>
        <c:lblAlgn val="ctr"/>
        <c:lblOffset val="100"/>
      </c:catAx>
      <c:valAx>
        <c:axId val="77531392"/>
        <c:scaling>
          <c:orientation val="minMax"/>
        </c:scaling>
        <c:axPos val="l"/>
        <c:majorGridlines/>
        <c:numFmt formatCode="General" sourceLinked="1"/>
        <c:tickLblPos val="nextTo"/>
        <c:crossAx val="7758131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положительно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друзья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</c:v>
                </c:pt>
                <c:pt idx="1">
                  <c:v>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нейтрально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друзья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43</c:v>
                </c:pt>
                <c:pt idx="1">
                  <c:v>48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отрицательно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родители</c:v>
                </c:pt>
                <c:pt idx="1">
                  <c:v>друзья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55</c:v>
                </c:pt>
                <c:pt idx="1">
                  <c:v>4</c:v>
                </c:pt>
              </c:numCache>
            </c:numRef>
          </c:val>
        </c:ser>
        <c:axId val="77992704"/>
        <c:axId val="77995008"/>
      </c:barChart>
      <c:catAx>
        <c:axId val="77992704"/>
        <c:scaling>
          <c:orientation val="minMax"/>
        </c:scaling>
        <c:axPos val="b"/>
        <c:tickLblPos val="nextTo"/>
        <c:crossAx val="77995008"/>
        <c:crosses val="autoZero"/>
        <c:auto val="1"/>
        <c:lblAlgn val="ctr"/>
        <c:lblOffset val="100"/>
      </c:catAx>
      <c:valAx>
        <c:axId val="77995008"/>
        <c:scaling>
          <c:orientation val="minMax"/>
        </c:scaling>
        <c:axPos val="l"/>
        <c:majorGridlines/>
        <c:numFmt formatCode="General" sourceLinked="1"/>
        <c:tickLblPos val="nextTo"/>
        <c:crossAx val="779927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эстетика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причина модификации у подростка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самовыражение 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причина модификации у подростка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мода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причина модификации у подростка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память о событиях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причина модификации у подростка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скритие недостатка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причина модификации у подростка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показатель статуса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причина модификации у подростка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axId val="55452032"/>
        <c:axId val="55454720"/>
      </c:barChart>
      <c:catAx>
        <c:axId val="55452032"/>
        <c:scaling>
          <c:orientation val="minMax"/>
        </c:scaling>
        <c:axPos val="b"/>
        <c:tickLblPos val="nextTo"/>
        <c:crossAx val="55454720"/>
        <c:crosses val="autoZero"/>
        <c:auto val="1"/>
        <c:lblAlgn val="ctr"/>
        <c:lblOffset val="100"/>
      </c:catAx>
      <c:valAx>
        <c:axId val="55454720"/>
        <c:scaling>
          <c:orientation val="minMax"/>
        </c:scaling>
        <c:axPos val="l"/>
        <c:majorGridlines/>
        <c:numFmt formatCode="General" sourceLinked="1"/>
        <c:tickLblPos val="nextTo"/>
        <c:crossAx val="55452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самовыражение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причины у подростков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эстетика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причины у подростков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мода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причины у подростков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зависимость от окружения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причины у подростков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глупость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причины у подростков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показатель статуса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причины у подростков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самоутверждение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причины у подростков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поддержание стиля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причины у подростков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axId val="55519104"/>
        <c:axId val="62316928"/>
      </c:barChart>
      <c:catAx>
        <c:axId val="55519104"/>
        <c:scaling>
          <c:orientation val="minMax"/>
        </c:scaling>
        <c:axPos val="b"/>
        <c:tickLblPos val="nextTo"/>
        <c:crossAx val="62316928"/>
        <c:crosses val="autoZero"/>
        <c:auto val="1"/>
        <c:lblAlgn val="ctr"/>
        <c:lblOffset val="100"/>
      </c:catAx>
      <c:valAx>
        <c:axId val="62316928"/>
        <c:scaling>
          <c:orientation val="minMax"/>
        </c:scaling>
        <c:axPos val="l"/>
        <c:majorGridlines/>
        <c:numFmt formatCode="General" sourceLinked="1"/>
        <c:tickLblPos val="nextTo"/>
        <c:crossAx val="555191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Стремление к модификации тела в подростковом возрасте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Автор: ученица 10 класса «Б»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Мосийко Елена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: Савина О.О.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8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9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Подростки ознакомлены с видами модификаций</a:t>
            </a:r>
          </a:p>
          <a:p>
            <a:r>
              <a:rPr lang="ru-RU" dirty="0" smtClean="0"/>
              <a:t>Отношение к ним в целом – нейтральное</a:t>
            </a:r>
          </a:p>
          <a:p>
            <a:r>
              <a:rPr lang="ru-RU" dirty="0" smtClean="0"/>
              <a:t>Отношение родителей – отрицательное, друзей – нейтральное.</a:t>
            </a:r>
          </a:p>
          <a:p>
            <a:r>
              <a:rPr lang="ru-RU" dirty="0" smtClean="0"/>
              <a:t>Самая популярная причина для самих подростков – эстетическая</a:t>
            </a:r>
          </a:p>
          <a:p>
            <a:r>
              <a:rPr lang="ru-RU" dirty="0" smtClean="0"/>
              <a:t>Самая популярная причина для всех делающих модификации подростков  - самовыражение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Выводы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данный момент тема актуальна, но требует дальнейшей </a:t>
            </a:r>
            <a:r>
              <a:rPr lang="ru-RU" dirty="0" smtClean="0"/>
              <a:t>разработки</a:t>
            </a:r>
          </a:p>
          <a:p>
            <a:r>
              <a:rPr lang="ru-RU" dirty="0" smtClean="0"/>
              <a:t>При дальнейшей разработке возможно </a:t>
            </a:r>
            <a:r>
              <a:rPr lang="ru-RU" dirty="0" smtClean="0"/>
              <a:t>применение у подростков, их учителей и </a:t>
            </a:r>
            <a:r>
              <a:rPr lang="ru-RU" dirty="0" smtClean="0"/>
              <a:t>родителей.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Перспективы работы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212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Спасибо за внимание!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Для школ, гимназий, иных учебных заведений</a:t>
            </a:r>
          </a:p>
          <a:p>
            <a:r>
              <a:rPr lang="ru-RU" sz="3200" dirty="0" smtClean="0"/>
              <a:t>Для родителей подростков</a:t>
            </a:r>
          </a:p>
          <a:p>
            <a:r>
              <a:rPr lang="ru-RU" sz="3200" dirty="0" smtClean="0"/>
              <a:t>Для подростков</a:t>
            </a:r>
          </a:p>
          <a:p>
            <a:r>
              <a:rPr lang="ru-RU" sz="3200" dirty="0" smtClean="0"/>
              <a:t>Для науки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Актуальность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Цель: выявить </a:t>
            </a:r>
            <a:r>
              <a:rPr lang="ru-RU" dirty="0" smtClean="0"/>
              <a:t>стремление подростков к модификациям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Задачи :</a:t>
            </a:r>
            <a:endParaRPr lang="ru-RU" dirty="0" smtClean="0"/>
          </a:p>
          <a:p>
            <a:pPr lvl="0"/>
            <a:r>
              <a:rPr lang="ru-RU" dirty="0" smtClean="0"/>
              <a:t>Изучение литературы, </a:t>
            </a:r>
            <a:r>
              <a:rPr lang="ru-RU" dirty="0" smtClean="0"/>
              <a:t>в</a:t>
            </a:r>
            <a:r>
              <a:rPr lang="ru-RU" dirty="0" smtClean="0"/>
              <a:t>ыбор той, которая наиболее </a:t>
            </a:r>
            <a:r>
              <a:rPr lang="ru-RU" dirty="0" smtClean="0"/>
              <a:t>точно отображают проблему. </a:t>
            </a:r>
            <a:r>
              <a:rPr lang="ru-RU" dirty="0" smtClean="0"/>
              <a:t>Составление гипотезы.</a:t>
            </a:r>
            <a:endParaRPr lang="ru-RU" dirty="0" smtClean="0"/>
          </a:p>
          <a:p>
            <a:pPr lvl="0"/>
            <a:r>
              <a:rPr lang="ru-RU" dirty="0" smtClean="0"/>
              <a:t>Составление опроса и проведение его в ГБОУ гимназии № 1505 среди 9-11 классов. Анализ результатов и составление статистики.</a:t>
            </a:r>
            <a:endParaRPr lang="ru-RU" dirty="0" smtClean="0"/>
          </a:p>
          <a:p>
            <a:pPr lvl="0"/>
            <a:r>
              <a:rPr lang="ru-RU" dirty="0" smtClean="0"/>
              <a:t>Описание результатов в дипломной работе.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Предметом изучения стали  представления о причинах и представлениях о модификациях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Объектом исследования стали высказывание подростков о модификациях.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30 человек</a:t>
            </a:r>
          </a:p>
          <a:p>
            <a:r>
              <a:rPr lang="ru-RU" dirty="0" smtClean="0"/>
              <a:t>9-11 классы ГБОУ гимназии №1505</a:t>
            </a:r>
          </a:p>
          <a:p>
            <a:r>
              <a:rPr lang="ru-RU" dirty="0" smtClean="0"/>
              <a:t>Устный опрос перед письменным, который выяснял, есть ли у подростков желание заполнять опросник и есть ли у них определенное мнение по поводу данной проблемы.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Результаты, 1 вопрос</a:t>
            </a:r>
            <a:endParaRPr lang="ru-RU" dirty="0"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1 (2)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Вопрос 3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4, 5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138</TotalTime>
  <Words>233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Стремление к модификации тела в подростковом возрасте </vt:lpstr>
      <vt:lpstr>Актуальность</vt:lpstr>
      <vt:lpstr>Слайд 3</vt:lpstr>
      <vt:lpstr>Слайд 4</vt:lpstr>
      <vt:lpstr>Исследование </vt:lpstr>
      <vt:lpstr>Результаты, 1 вопрос</vt:lpstr>
      <vt:lpstr>Вопрос 1 (2)</vt:lpstr>
      <vt:lpstr>Вопрос 3</vt:lpstr>
      <vt:lpstr>Вопрос 4, 5</vt:lpstr>
      <vt:lpstr>Вопрос 8</vt:lpstr>
      <vt:lpstr>Вопрос 9</vt:lpstr>
      <vt:lpstr>Выводы</vt:lpstr>
      <vt:lpstr>Перспективы работы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Стремление к модификации тела в подростковом возрасте </dc:title>
  <dc:creator>МЫ</dc:creator>
  <cp:lastModifiedBy>МЫ</cp:lastModifiedBy>
  <cp:revision>15</cp:revision>
  <dcterms:created xsi:type="dcterms:W3CDTF">2014-05-16T08:07:24Z</dcterms:created>
  <dcterms:modified xsi:type="dcterms:W3CDTF">2014-05-16T17:54:56Z</dcterms:modified>
</cp:coreProperties>
</file>