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09078-29B8-4339-B338-DEE1B98332E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6E1A84-01AD-4C48-910C-76451D5B1F7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50099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Стремления к модификации тела в подростковом возрасте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3857628"/>
            <a:ext cx="6286544" cy="232888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Работу выполнила: Мосийко Елена, 10 Б класс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Научный руководитель: О.О. Савина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модификации тела?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7258072" cy="1614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Изменения </a:t>
            </a:r>
            <a:r>
              <a:rPr lang="ru-RU" dirty="0"/>
              <a:t>хирургического характера, производимые человеком в собственном теле без медицинских </a:t>
            </a:r>
            <a:r>
              <a:rPr lang="ru-RU" dirty="0" smtClean="0"/>
              <a:t>показаний, например: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571744"/>
            <a:ext cx="6572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/>
              <a:t>Татуировка</a:t>
            </a:r>
          </a:p>
          <a:p>
            <a:pPr marL="342900" indent="-342900">
              <a:buAutoNum type="arabicParenR"/>
            </a:pPr>
            <a:r>
              <a:rPr lang="ru-RU" sz="2400" dirty="0" err="1" smtClean="0"/>
              <a:t>Пирсинг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err="1" smtClean="0"/>
              <a:t>Тонелли</a:t>
            </a:r>
            <a:r>
              <a:rPr lang="ru-RU" sz="2400" dirty="0" smtClean="0"/>
              <a:t> </a:t>
            </a:r>
          </a:p>
          <a:p>
            <a:pPr marL="342900" indent="-342900">
              <a:buAutoNum type="arabicParenR"/>
            </a:pPr>
            <a:r>
              <a:rPr lang="ru-RU" sz="2400" dirty="0" err="1" smtClean="0"/>
              <a:t>Импланты</a:t>
            </a:r>
            <a:r>
              <a:rPr lang="ru-RU" sz="2400" dirty="0" smtClean="0"/>
              <a:t>, </a:t>
            </a:r>
            <a:r>
              <a:rPr lang="ru-RU" sz="2400" dirty="0" err="1" smtClean="0"/>
              <a:t>микродермалы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smtClean="0"/>
              <a:t>Сплит 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Модификации зубов</a:t>
            </a:r>
            <a:endParaRPr lang="ru-RU" sz="2400" dirty="0"/>
          </a:p>
        </p:txBody>
      </p:sp>
      <p:pic>
        <p:nvPicPr>
          <p:cNvPr id="19458" name="Picture 2" descr="http://media1.7x.cz/images/media1:50fe2abea26b2.jpg/certice.jpg"/>
          <p:cNvPicPr>
            <a:picLocks noChangeAspect="1" noChangeArrowheads="1"/>
          </p:cNvPicPr>
          <p:nvPr/>
        </p:nvPicPr>
        <p:blipFill>
          <a:blip r:embed="rId2" cstate="print"/>
          <a:srcRect l="15957" r="14831" b="7576"/>
          <a:stretch>
            <a:fillRect/>
          </a:stretch>
        </p:blipFill>
        <p:spPr bwMode="auto">
          <a:xfrm>
            <a:off x="4857752" y="2500282"/>
            <a:ext cx="4000528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Проблематика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Подростки не задумываются о последствиях модификаций</a:t>
            </a:r>
          </a:p>
          <a:p>
            <a:r>
              <a:rPr lang="ru-RU" sz="3600" dirty="0" smtClean="0"/>
              <a:t>Возникают споры и конфликты с родителями, учителями и так далее</a:t>
            </a:r>
          </a:p>
          <a:p>
            <a:r>
              <a:rPr lang="ru-RU" sz="3600" dirty="0" smtClean="0"/>
              <a:t>Возможны яркие биологические последствия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Опрос учеников гимназии: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200" dirty="0"/>
              <a:t>Имеете ли вы различные модификации тела? Если да, то какие?</a:t>
            </a:r>
          </a:p>
          <a:p>
            <a:pPr lvl="0"/>
            <a:r>
              <a:rPr lang="ru-RU" sz="3200" dirty="0"/>
              <a:t>Хотите ли вы сделать модификацию? Да</a:t>
            </a:r>
            <a:r>
              <a:rPr lang="en-US" sz="3200" dirty="0"/>
              <a:t>/</a:t>
            </a:r>
            <a:r>
              <a:rPr lang="ru-RU" sz="3200" dirty="0"/>
              <a:t>нет, почему?</a:t>
            </a:r>
          </a:p>
          <a:p>
            <a:pPr lvl="0"/>
            <a:r>
              <a:rPr lang="ru-RU" sz="3200" dirty="0"/>
              <a:t>Какое значение для вас обретет та или иная модификация?</a:t>
            </a:r>
          </a:p>
          <a:p>
            <a:pPr lvl="0"/>
            <a:r>
              <a:rPr lang="ru-RU" sz="3200" dirty="0"/>
              <a:t>Как относятся к вашей позиции родители?</a:t>
            </a:r>
          </a:p>
          <a:p>
            <a:pPr lvl="0"/>
            <a:r>
              <a:rPr lang="ru-RU" sz="3200" dirty="0"/>
              <a:t>Согласны ли вы с ними?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Цель работы: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Ответить </a:t>
            </a:r>
            <a:r>
              <a:rPr lang="ru-RU" sz="3200" dirty="0"/>
              <a:t>на вопрос – почему у подростков наблюдается настолько серьезная тяга к усовершенствованию своего тела?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Изучить литературу, написанную по тематике дипломной работы. Выбрать те, которые наиболее точно отображают проблему. Проанализировать их и найти ответ на проблему.</a:t>
            </a:r>
          </a:p>
          <a:p>
            <a:pPr lvl="0"/>
            <a:r>
              <a:rPr lang="ru-RU" dirty="0"/>
              <a:t>Необходимо провести опрос среди учащихся гимназии и проанализировать результаты. Так же нужно составить статистику и выявить закономерность ответов на вопросы.</a:t>
            </a:r>
          </a:p>
          <a:p>
            <a:pPr lvl="0"/>
            <a:r>
              <a:rPr lang="ru-RU" dirty="0"/>
              <a:t>Написать подробное описание всех проблем, последствий и их возможных решений, и отразить это в дипломной работе.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Гипотеза: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Стремление подростка стать оригинальным и выделяющимся из общей массы людей часто приводит к модификациям тела.</a:t>
            </a:r>
          </a:p>
          <a:p>
            <a:pPr>
              <a:buNone/>
            </a:pPr>
            <a:r>
              <a:rPr lang="ru-RU" sz="3200" dirty="0" smtClean="0"/>
              <a:t>Последствия могут быть различны, от конфликтов с родителями до летального исхода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643182"/>
            <a:ext cx="8229600" cy="2428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100</TotalTime>
  <Words>248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Стремления к модификации тела в подростковом возрасте </vt:lpstr>
      <vt:lpstr>Что такое модификации тела?</vt:lpstr>
      <vt:lpstr>Проблематика</vt:lpstr>
      <vt:lpstr>Опрос учеников гимназии:</vt:lpstr>
      <vt:lpstr>Цель работы:</vt:lpstr>
      <vt:lpstr>Задачи:</vt:lpstr>
      <vt:lpstr>Гипотеза: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Стремления к модификации тела в подростковом возрасте</dc:title>
  <dc:creator>МЫ</dc:creator>
  <cp:lastModifiedBy>МЫ</cp:lastModifiedBy>
  <cp:revision>10</cp:revision>
  <dcterms:created xsi:type="dcterms:W3CDTF">2013-12-17T18:51:38Z</dcterms:created>
  <dcterms:modified xsi:type="dcterms:W3CDTF">2013-12-17T20:31:44Z</dcterms:modified>
</cp:coreProperties>
</file>