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22.04.14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22.04.14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22.04.14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22.04.14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22.04.14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22.04.14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22.04.14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22.04.14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22.04.14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</p:sldLayoutIdLst>
  <p:hf sldNum="0"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64167" y="1268610"/>
            <a:ext cx="6868584" cy="1295400"/>
          </a:xfrm>
        </p:spPr>
        <p:txBody>
          <a:bodyPr/>
          <a:lstStyle/>
          <a:p>
            <a:r>
              <a:rPr lang="ru-RU" sz="4400" dirty="0" smtClean="0">
                <a:latin typeface="Times New Roman"/>
                <a:cs typeface="Times New Roman"/>
              </a:rPr>
              <a:t>Реферат на тему</a:t>
            </a:r>
            <a:endParaRPr lang="ru-RU" sz="4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721" y="2540242"/>
            <a:ext cx="500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“</a:t>
            </a:r>
            <a:r>
              <a:rPr lang="ru-RU" sz="4800" dirty="0" smtClean="0"/>
              <a:t>Бытовая химия</a:t>
            </a:r>
            <a:r>
              <a:rPr lang="en-US" sz="4800" dirty="0" smtClean="0"/>
              <a:t>”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680211" y="4184693"/>
            <a:ext cx="3708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 Макарова Наталья</a:t>
            </a:r>
          </a:p>
          <a:p>
            <a:r>
              <a:rPr lang="ru-RU" dirty="0" smtClean="0"/>
              <a:t>Руководитель</a:t>
            </a:r>
            <a:r>
              <a:rPr lang="en-US" dirty="0" smtClean="0"/>
              <a:t>:</a:t>
            </a:r>
            <a:r>
              <a:rPr lang="ru-RU" dirty="0" smtClean="0"/>
              <a:t> Давыдочкина С.В.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2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4250" y="2199731"/>
            <a:ext cx="4582583" cy="26580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Почти все, что нас окружает – это бытовая химия.</a:t>
            </a:r>
            <a:endParaRPr lang="ru-RU" dirty="0"/>
          </a:p>
        </p:txBody>
      </p:sp>
      <p:pic>
        <p:nvPicPr>
          <p:cNvPr id="4" name="Изображение 3" descr="cleaning-suppl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31" y="2199731"/>
            <a:ext cx="2611618" cy="19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21671" b="21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12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гигиены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6619" y="2438400"/>
            <a:ext cx="4315780" cy="3048001"/>
          </a:xfrm>
        </p:spPr>
        <p:txBody>
          <a:bodyPr/>
          <a:lstStyle/>
          <a:p>
            <a:pPr marL="285750" indent="-285750"/>
            <a:r>
              <a:rPr lang="ru-RU" dirty="0" smtClean="0"/>
              <a:t>Шампунь</a:t>
            </a:r>
          </a:p>
          <a:p>
            <a:pPr marL="285750" indent="-285750"/>
            <a:r>
              <a:rPr lang="ru-RU" dirty="0" smtClean="0"/>
              <a:t>Дезодорант</a:t>
            </a:r>
          </a:p>
          <a:p>
            <a:pPr marL="285750" indent="-285750"/>
            <a:r>
              <a:rPr lang="ru-RU" dirty="0" smtClean="0"/>
              <a:t>Зубная паста</a:t>
            </a:r>
          </a:p>
          <a:p>
            <a:pPr marL="285750" indent="-285750"/>
            <a:r>
              <a:rPr lang="ru-RU" dirty="0" smtClean="0"/>
              <a:t>Мыло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8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Средства для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4496" y="2438400"/>
            <a:ext cx="6017904" cy="3048001"/>
          </a:xfrm>
        </p:spPr>
        <p:txBody>
          <a:bodyPr/>
          <a:lstStyle/>
          <a:p>
            <a:r>
              <a:rPr lang="ru-RU" dirty="0" smtClean="0"/>
              <a:t>СМС</a:t>
            </a:r>
          </a:p>
          <a:p>
            <a:r>
              <a:rPr lang="ru-RU" dirty="0" smtClean="0"/>
              <a:t>Органические растворители</a:t>
            </a:r>
          </a:p>
          <a:p>
            <a:r>
              <a:rPr lang="ru-RU" dirty="0" smtClean="0"/>
              <a:t>Средства для чистки окон и зеркал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7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7080" y="2438400"/>
            <a:ext cx="5795319" cy="3048001"/>
          </a:xfrm>
        </p:spPr>
        <p:txBody>
          <a:bodyPr/>
          <a:lstStyle/>
          <a:p>
            <a:r>
              <a:rPr lang="ru-RU" dirty="0" smtClean="0"/>
              <a:t>Различные соединения хлора</a:t>
            </a:r>
          </a:p>
          <a:p>
            <a:r>
              <a:rPr lang="ru-RU" dirty="0" smtClean="0"/>
              <a:t>Фосфаты (соли и эфиры фосфорных кислот)</a:t>
            </a:r>
          </a:p>
          <a:p>
            <a:r>
              <a:rPr lang="ru-RU" dirty="0" smtClean="0"/>
              <a:t>Анионные ПАВ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4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5789" y="2205618"/>
            <a:ext cx="3286405" cy="3048001"/>
          </a:xfrm>
        </p:spPr>
        <p:txBody>
          <a:bodyPr>
            <a:normAutofit/>
          </a:bodyPr>
          <a:lstStyle/>
          <a:p>
            <a:r>
              <a:rPr lang="ru-RU" dirty="0" smtClean="0"/>
              <a:t>Сок лимона</a:t>
            </a:r>
          </a:p>
          <a:p>
            <a:r>
              <a:rPr lang="ru-RU" dirty="0" smtClean="0"/>
              <a:t>Уксус</a:t>
            </a:r>
          </a:p>
          <a:p>
            <a:r>
              <a:rPr lang="ru-RU" dirty="0" smtClean="0"/>
              <a:t>Натуральные природные масла и эссенции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905" y="4232716"/>
            <a:ext cx="2668078" cy="17787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693" y="1634722"/>
            <a:ext cx="1887890" cy="27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2122" y="2252174"/>
            <a:ext cx="6070277" cy="3234227"/>
          </a:xfrm>
        </p:spPr>
        <p:txBody>
          <a:bodyPr>
            <a:normAutofit fontScale="40000" lnSpcReduction="20000"/>
          </a:bodyPr>
          <a:lstStyle/>
          <a:p>
            <a:r>
              <a:rPr lang="ru-RU" dirty="0" err="1"/>
              <a:t>Величковский</a:t>
            </a:r>
            <a:r>
              <a:rPr lang="ru-RU" dirty="0"/>
              <a:t> Т. Б. Здоровье человека и окружающая среда. - М..: Новая школа, 1997.</a:t>
            </a:r>
          </a:p>
          <a:p>
            <a:r>
              <a:rPr lang="ru-RU" dirty="0" err="1"/>
              <a:t>Габрилян</a:t>
            </a:r>
            <a:r>
              <a:rPr lang="ru-RU" dirty="0"/>
              <a:t> О.С., Лысова Г.Г. Химия 11 класс профильный уровень. - М..:  Дрофа, 2008.</a:t>
            </a:r>
          </a:p>
          <a:p>
            <a:r>
              <a:rPr lang="ru-RU" dirty="0"/>
              <a:t>Еремин В.В., Кузьменко Н.Е., Лунин В.В., Дроздов А.А., Тетерин В.И. Химия 11 класс базовый уровень. - М..: Дрофа, 2008.</a:t>
            </a:r>
          </a:p>
          <a:p>
            <a:r>
              <a:rPr lang="ru-RU" dirty="0"/>
              <a:t>Нифантьев Э.У. Органическая химия 11(10). -М..: Мнемозина, 2006.</a:t>
            </a:r>
          </a:p>
          <a:p>
            <a:r>
              <a:rPr lang="ru-RU" dirty="0" err="1"/>
              <a:t>Свинухов</a:t>
            </a:r>
            <a:r>
              <a:rPr lang="ru-RU" dirty="0"/>
              <a:t> Г., Сенотрусова С. В. Основы экологии и окружающей среды. - М..: Мир, 1999.</a:t>
            </a:r>
          </a:p>
          <a:p>
            <a:r>
              <a:rPr lang="ru-RU" dirty="0"/>
              <a:t>Цветков Л.А. Органическая химия 10-11. - М..: Гуманитарный издательский центр ВЛАДОС, 1999.</a:t>
            </a:r>
          </a:p>
          <a:p>
            <a:r>
              <a:rPr lang="ru-RU" dirty="0" err="1"/>
              <a:t>Шпаусус</a:t>
            </a:r>
            <a:r>
              <a:rPr lang="ru-RU" dirty="0"/>
              <a:t> З. Путешествие в мир химии. - М..: Просвещение, 1957.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4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589" y="1855162"/>
            <a:ext cx="47224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Спасибо за</a:t>
            </a:r>
          </a:p>
          <a:p>
            <a:r>
              <a:rPr lang="ru-RU" sz="6600" dirty="0" smtClean="0"/>
              <a:t>внимание!!!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8316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нфузия">
  <a:themeElements>
    <a:clrScheme name="Инфузия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Инфузия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Инфузия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Инфузия.thmx</Template>
  <TotalTime>411</TotalTime>
  <Words>240</Words>
  <Application>Microsoft Macintosh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Инфузия</vt:lpstr>
      <vt:lpstr>Реферат на тему</vt:lpstr>
      <vt:lpstr>Проблема</vt:lpstr>
      <vt:lpstr>Цель</vt:lpstr>
      <vt:lpstr>Средства гигиены</vt:lpstr>
      <vt:lpstr>Средства для дома</vt:lpstr>
      <vt:lpstr>Опасно!!!</vt:lpstr>
      <vt:lpstr>Альтернатива</vt:lpstr>
      <vt:lpstr>Список Литературы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по теме</dc:title>
  <dc:creator>Nataliya Makarova</dc:creator>
  <cp:lastModifiedBy>Nataliya Makarova</cp:lastModifiedBy>
  <cp:revision>11</cp:revision>
  <dcterms:created xsi:type="dcterms:W3CDTF">2014-03-22T12:53:10Z</dcterms:created>
  <dcterms:modified xsi:type="dcterms:W3CDTF">2014-04-22T15:45:02Z</dcterms:modified>
</cp:coreProperties>
</file>