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8" r:id="rId4"/>
    <p:sldId id="261" r:id="rId5"/>
    <p:sldId id="266" r:id="rId6"/>
    <p:sldId id="267" r:id="rId7"/>
    <p:sldId id="263" r:id="rId8"/>
    <p:sldId id="262" r:id="rId9"/>
    <p:sldId id="264" r:id="rId10"/>
    <p:sldId id="260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7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C1E5-45F1-4D97-BBDE-06BF2531A809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3CE9-AC15-4AB0-9C39-5E8E2E837FD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C1E5-45F1-4D97-BBDE-06BF2531A809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3CE9-AC15-4AB0-9C39-5E8E2E837F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C1E5-45F1-4D97-BBDE-06BF2531A809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3CE9-AC15-4AB0-9C39-5E8E2E837F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C1E5-45F1-4D97-BBDE-06BF2531A809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3CE9-AC15-4AB0-9C39-5E8E2E837F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C1E5-45F1-4D97-BBDE-06BF2531A809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3CE9-AC15-4AB0-9C39-5E8E2E837FD2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C1E5-45F1-4D97-BBDE-06BF2531A809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3CE9-AC15-4AB0-9C39-5E8E2E837F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C1E5-45F1-4D97-BBDE-06BF2531A809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3CE9-AC15-4AB0-9C39-5E8E2E837F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C1E5-45F1-4D97-BBDE-06BF2531A809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B0E3CE9-AC15-4AB0-9C39-5E8E2E837FD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C1E5-45F1-4D97-BBDE-06BF2531A809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3CE9-AC15-4AB0-9C39-5E8E2E837F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6C1E5-45F1-4D97-BBDE-06BF2531A809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B0E3CE9-AC15-4AB0-9C39-5E8E2E837F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A16C1E5-45F1-4D97-BBDE-06BF2531A809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E3CE9-AC15-4AB0-9C39-5E8E2E837F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A16C1E5-45F1-4D97-BBDE-06BF2531A809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0E3CE9-AC15-4AB0-9C39-5E8E2E837FD2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16632"/>
            <a:ext cx="889248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b="1" dirty="0"/>
              <a:t>Московская городская педагогическая гимназия №1505</a:t>
            </a:r>
            <a:endParaRPr lang="ru-RU" dirty="0" smtClean="0">
              <a:effectLst/>
            </a:endParaRPr>
          </a:p>
          <a:p>
            <a:pPr algn="ctr">
              <a:lnSpc>
                <a:spcPct val="15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РЕФЕРАТ</a:t>
            </a:r>
            <a:endParaRPr lang="ru-RU" dirty="0" smtClean="0">
              <a:effectLst/>
            </a:endParaRPr>
          </a:p>
          <a:p>
            <a:pPr algn="ctr">
              <a:lnSpc>
                <a:spcPct val="15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Радиолокация, системы атаки и обороны</a:t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Выполнил:</a:t>
            </a:r>
            <a:endParaRPr lang="ru-RU" dirty="0" smtClean="0">
              <a:effectLst/>
            </a:endParaRPr>
          </a:p>
          <a:p>
            <a:pPr algn="ctr">
              <a:lnSpc>
                <a:spcPct val="150000"/>
              </a:lnSpc>
            </a:pPr>
            <a:r>
              <a:rPr lang="ru-RU" dirty="0"/>
              <a:t>ученик 9 ”А” </a:t>
            </a:r>
            <a:r>
              <a:rPr lang="ru-RU" dirty="0" smtClean="0"/>
              <a:t>класса</a:t>
            </a:r>
            <a:endParaRPr lang="ru-RU" dirty="0" smtClean="0">
              <a:effectLst/>
            </a:endParaRPr>
          </a:p>
          <a:p>
            <a:pPr algn="ctr">
              <a:lnSpc>
                <a:spcPct val="150000"/>
              </a:lnSpc>
            </a:pPr>
            <a:r>
              <a:rPr lang="ru-RU" dirty="0" err="1"/>
              <a:t>Путов</a:t>
            </a:r>
            <a:r>
              <a:rPr lang="ru-RU" dirty="0"/>
              <a:t> Александр</a:t>
            </a:r>
            <a:endParaRPr lang="ru-RU" dirty="0" smtClean="0">
              <a:effectLst/>
            </a:endParaRPr>
          </a:p>
          <a:p>
            <a:pPr algn="ctr">
              <a:lnSpc>
                <a:spcPct val="15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/>
              <a:t>Научный руководитель:</a:t>
            </a:r>
            <a:endParaRPr lang="ru-RU" dirty="0" smtClean="0">
              <a:effectLst/>
            </a:endParaRPr>
          </a:p>
          <a:p>
            <a:pPr algn="ctr">
              <a:lnSpc>
                <a:spcPct val="150000"/>
              </a:lnSpc>
            </a:pPr>
            <a:r>
              <a:rPr lang="ru-RU" dirty="0"/>
              <a:t>Наумов Алексей Леонидович</a:t>
            </a:r>
            <a:endParaRPr lang="ru-RU" dirty="0" smtClean="0">
              <a:effectLst/>
            </a:endParaRPr>
          </a:p>
          <a:p>
            <a:pPr algn="ctr">
              <a:lnSpc>
                <a:spcPct val="150000"/>
              </a:lnSpc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Москва 2014</a:t>
            </a:r>
          </a:p>
        </p:txBody>
      </p:sp>
    </p:spTree>
    <p:extLst>
      <p:ext uri="{BB962C8B-B14F-4D97-AF65-F5344CB8AC3E}">
        <p14:creationId xmlns:p14="http://schemas.microsoft.com/office/powerpoint/2010/main" val="80028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26675" y="2467000"/>
            <a:ext cx="7235508" cy="1668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Радиолокация – очень важная область науки, широко использующаяся как в военных, так и в мирных целях. Очевидно</a:t>
            </a:r>
            <a:r>
              <a:rPr lang="ru-RU" sz="1400" dirty="0"/>
              <a:t>, что будущее за межконтинентальными ракетами, </a:t>
            </a:r>
            <a:r>
              <a:rPr lang="ru-RU" sz="1400" dirty="0" err="1"/>
              <a:t>беспилотниками</a:t>
            </a:r>
            <a:r>
              <a:rPr lang="ru-RU" sz="1400" dirty="0"/>
              <a:t>, которые в значительной мере зависят от систем </a:t>
            </a:r>
            <a:r>
              <a:rPr lang="ru-RU" sz="1400" dirty="0" smtClean="0"/>
              <a:t>радиолокации, и, конечно же, системами защиты от них. </a:t>
            </a:r>
            <a:r>
              <a:rPr lang="ru-RU" sz="1400" dirty="0"/>
              <a:t>Уже сейчас мы не можем представить свою жизнь без навигаторов, мобильной </a:t>
            </a:r>
            <a:r>
              <a:rPr lang="ru-RU" sz="1400" dirty="0" smtClean="0"/>
              <a:t>связи.</a:t>
            </a:r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3275856" y="493221"/>
            <a:ext cx="20461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Вывод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415378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29549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26567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666173"/>
            <a:ext cx="3816424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Цель реферата-познакомить читателя с основами локации объектов, типами и методами </a:t>
            </a:r>
            <a:r>
              <a:rPr lang="ru-RU" dirty="0" err="1" smtClean="0"/>
              <a:t>эхолокации</a:t>
            </a:r>
            <a:r>
              <a:rPr lang="ru-RU" dirty="0" smtClean="0"/>
              <a:t>, а так же с использованием всего вышеперечисленного на практике.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55776" y="548680"/>
            <a:ext cx="46401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Цель реферата</a:t>
            </a:r>
            <a:endParaRPr lang="ru-RU" sz="4800" dirty="0"/>
          </a:p>
        </p:txBody>
      </p:sp>
      <p:pic>
        <p:nvPicPr>
          <p:cNvPr id="1026" name="Picture 2" descr="https://encrypted-tbn1.gstatic.com/images?q=tbn:ANd9GcQAn-_4TaLeBGqgkt7XqiW3bxf1EDCrWXR31Pg4Qaam2c0vpBP1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696013"/>
            <a:ext cx="3607583" cy="28860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08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87824" y="453811"/>
            <a:ext cx="407727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Актуальность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437540" y="1700808"/>
            <a:ext cx="8280920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Данная тема в последнее время становится все более актуальной, так </a:t>
            </a:r>
            <a:r>
              <a:rPr lang="ru-RU" dirty="0" smtClean="0"/>
              <a:t>как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радиолокация </a:t>
            </a:r>
            <a:r>
              <a:rPr lang="ru-RU" dirty="0"/>
              <a:t>постепенно становится неотъемлемой частью многих отраслей, </a:t>
            </a:r>
            <a:r>
              <a:rPr lang="ru-RU" dirty="0" smtClean="0"/>
              <a:t>таких </a:t>
            </a:r>
            <a:r>
              <a:rPr lang="ru-RU" dirty="0"/>
              <a:t>как </a:t>
            </a:r>
            <a:r>
              <a:rPr lang="ru-RU" dirty="0" smtClean="0"/>
              <a:t>военная, </a:t>
            </a:r>
            <a:r>
              <a:rPr lang="ru-RU" dirty="0"/>
              <a:t>промышленная </a:t>
            </a:r>
            <a:r>
              <a:rPr lang="ru-RU" dirty="0" smtClean="0"/>
              <a:t>отрасль</a:t>
            </a:r>
            <a:r>
              <a:rPr lang="ru-RU" dirty="0"/>
              <a:t>, </a:t>
            </a:r>
            <a:r>
              <a:rPr lang="ru-RU" dirty="0" smtClean="0"/>
              <a:t>сотовая связь </a:t>
            </a:r>
            <a:r>
              <a:rPr lang="ru-RU" dirty="0"/>
              <a:t>и т.д</a:t>
            </a:r>
            <a:r>
              <a:rPr lang="ru-RU" dirty="0" smtClean="0"/>
              <a:t>.</a:t>
            </a:r>
            <a:r>
              <a:rPr lang="ru-RU" dirty="0"/>
              <a:t>   </a:t>
            </a:r>
          </a:p>
        </p:txBody>
      </p:sp>
      <p:pic>
        <p:nvPicPr>
          <p:cNvPr id="2050" name="Picture 2" descr="https://encrypted-tbn2.gstatic.com/images?q=tbn:ANd9GcS1BIRC5rTQeCiZXT68jA28yN953jjHzR5VYylOZl_z0wOZPxUz8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48" y="3083373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bse.sci-lib.com/a_pictures/18/10/28144703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319487"/>
            <a:ext cx="3652698" cy="2388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s://belkamfish.com/i/sonar/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86038"/>
            <a:ext cx="3238500" cy="2171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8515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9198" y="506429"/>
            <a:ext cx="362310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err="1" smtClean="0"/>
              <a:t>Эхолокация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754513" y="1556792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err="1"/>
              <a:t>Эхолокация</a:t>
            </a:r>
            <a:r>
              <a:rPr lang="ru-RU" dirty="0"/>
              <a:t> - способ, при помощи которого положение объекта определяется по времени задержки возвращений отражённой </a:t>
            </a:r>
            <a:r>
              <a:rPr lang="ru-RU" dirty="0" smtClean="0"/>
              <a:t>волны.</a:t>
            </a:r>
            <a:endParaRPr lang="ru-RU" dirty="0"/>
          </a:p>
        </p:txBody>
      </p:sp>
      <p:pic>
        <p:nvPicPr>
          <p:cNvPr id="3074" name="Picture 2" descr="http://www.radartutorial.eu/01.basics/pic/radarprinzip.prin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513" y="2821545"/>
            <a:ext cx="762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610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7864" y="476672"/>
            <a:ext cx="19665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Волна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996504" y="1900188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Волна - это возмущение, распространяющееся с конечной скоростью в пространстве и несущее с собой энергию. Суть волнового движения состоит в переносе энергии без переноса вещества. </a:t>
            </a:r>
            <a:endParaRPr lang="ru-RU" dirty="0" smtClean="0">
              <a:effectLst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effectLst/>
            </a:endParaRPr>
          </a:p>
        </p:txBody>
      </p:sp>
      <p:pic>
        <p:nvPicPr>
          <p:cNvPr id="7170" name="Picture 2" descr="https://encrypted-tbn2.gstatic.com/images?q=tbn:ANd9GcQVkJ0p1bs-Ya3NGAA0ThnEmvRmfPzaWsOANBMthMhOiMGDJvJxkC0aPl-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005064"/>
            <a:ext cx="302895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4" descr="data:image/jpeg;base64,/9j/4AAQSkZJRgABAQAAAQABAAD/2wCEAAkGBxQTEhUUExQVFRUXFxcUFBUXFBUaFxcWFRQWFxcVFBcYHCggGBolHBQUITEhJSktLi4uFx8zODMsNygtLisBCgoKDg0OGhAQGiwmHyQsLCwsLCwsLCwsLCwsLCwsLCwsLCwsLCwsLCwsLCwsLCwsLCwsLCwsLCwsLCwsLCwsLP/AABEIAMIBAwMBIgACEQEDEQH/xAAcAAABBQEBAQAAAAAAAAAAAAADAAECBAUGBwj/xAA3EAABAwIEAwYEBQQDAQAAAAABAAIRAyEEEjFBUWFxBSKBkaHwMrHB0QYTFOHxQlJykiNDYjP/xAAZAQADAQEBAAAAAAAAAAAAAAAAAQIDBAX/xAAkEQEBAAICAgICAgMAAAAAAAAAAQIRAxIhMUFRBBNCYTJx0f/aAAwDAQACEQMRAD8AFhO3HsblqteWhgY1oAIBbLXGXXE90XvfeymztdrmloOR7YLM0wIgQ7lA35LDw5Y14z5rxenUpvbq4uJD+8J2HXitPDYJt3Pa8CHGYEunRwuZ1k3OscV6dmMeZjlnRcI6sXFstOeYBcIEd8E75e7rpF5surwtVtQZT3XD4mkmxAgRHxWabjiuW7VApUy0OqN72cE6icuUPANgYdHMjjbPw2Jrd2q0Fzmw5rhLiQCCGug2My3TccVPW3yv9nW6rs6mBBOU72nhOhHz4KpU7JcCeWsctYCF2f23mLqVaGugR3SDNzfhDhFuOloWxRricti03Dh3stphzRcd0zNyZ8Ud8sV6xyYgwp4aa24Iv6eII3WyWSLZSNQDwjXSSLhBY1wJhuoBLSBcQdN9wq/bsujN/T3vb3uk7CuIkCRqYF+vRbLaWYQQZAmTwOhPyU8Nhy0xBg2jrbZH7R0c2aaC5i1v0DomBHDcRxlVqmH6e/5C1mcZ3FQLEJzVefR9+90GoxaTJncVXKllR/yk4Yq2nSqaaE5i0fypQKlJVMk3FmVKaEWrRfSVWrTWsyY5YgQlCnCaFaNIwlClCeEBCEsqnCUIAcJQpwmISoQhRIRSFEhBhwokIpaolqAFCSJCSSlYOY4ktc4QJOcNdeSRJ2zcm76alTNerBeKrjcycxBcTwm7na7fZGqf/Km0tLA10PzAZQ9wHfcM13lt8pGx20r4XEhrHAOALvjcdS1o7jG8L5pJXnyt7jJ7qxh8WyperUqNeGw14aHNgTZzRBO/Hiqr6gaCBUzjMRbNB07wnjz4dJAaL3xAjS7jEAh0W1AhjtBAHAJqbS34ocDfVwaeuk6Kp/SLPHleZjjAADS7Vxc3MSLQCToOYvzV7D4oiXt45ntzSZaIzSZMXE9eCw2RIzElo4FoMewdjtZO2vBtMCYvBg7GNZ8ijrKUyyl9uj7B7XLK0uJAPdOYy0N6248N10tbtCo2rlEPY5s04I2a1xnLc2IgeS88bXPdJLoBtOlrgaQbrd7J7Wp03Al1QCYIJkASSS0GCOgHmVGfHvzG3Fza8WtCr+JnCtmktygB9MgEHv3IflJmJG0QDeL9Vge06dVk03AmLtvYzwPz31XB9pdsU5LGd4PLs7pMiTALecA7XnyotcabZ7wznK14cQDBOb/IEHSym8Uq/wB9xv3HoleoWk5w5sk6EkX0OnMdeSI9gf6X4+EclymD7XqspZqjhWp/Fd3eaMxEtnW49Vv0u1qcUXsBy1HQSAMrZIs6/dvaY3Ci42NpyY0WrgABrwAMam8j3wVJ+HPDotX9TTqnuOAMlokj4mxIc3VhsDxh0qZqBrmh8aTFtJ25x7unjyWezuMrnzRjZRNNdPiMKDBI8bnu/sqOMwMQRwJiN5iFpjzSovHpktppOoK6yha+mqZ1O/vdX2R1ZNSiq1agtyrQVR9H34LTHNnlgwalOEOFq4vDbrPc1dOOW458poKE8KUJQq2hCEoU4ShGwhCUKcJQkA4TQiwmhBhFqYtRoUSEDQOVJFhJA0yH4gEuBcXkZoJ3OXcTeNM3D/EIYJhsZSD3hmAgRAuCLC0cDASq1wKeVjnXDTUMO/qZdozcA0XHDcQh1W2kCJGYwHAND/hbfXSOfNefK6souU3uNN2RhazutfGUE2EWET8Ml0W+dDEObM67RJtyHD90XC4tzRAIuDNgDcEaxqBedblU3ExIgD5HlwVRGQ1Gnm0mDoPKRPiEmtkgQXamx5cwm/OmPUkkk7iZKTH7/wBUbtBB2tKaBAHNsQQbiDrzt4eiYVHaTbYbXtupMJeSXWsJIaLCBpcbbJt9PG/HUmbKomxN1ZzIgxmE2POLx/iDB5IlTF1HRL3OjTUx0vZVar5O3kFJgi4n3zTkTa1XY5zmClUBAEuaAADmi2u3r1VnK+hlc17cru9DsxYYJGVwFyf8TI4ixWMHAxoI5c5urbqznjvOLsotJJgW+GdNkdD/AGabOHq1WEmmzNTqXMNJhwmS12ou254a8Vv0e3HMdTFUNc0gkT8QMiGm3OPCVxuExz2GWk5SIImx68T4Ldbj6detTFRpbAy8jmH9QnSY046rLk4/6bcXL9X/AIvYjHOeQWmo1peRlzkxLQO6c17g77hXcP8AiUDuvEgWmHRxuIvaPZWfjcOTiMrc4DWkte7uhpy5smd2jZykE7QQL3wMW50nM6HN7phwyuiAHMsAd7RYRziccJkvPluD0TAYtlYENHd0nmASRb34JquHFsvjy9z6LjOzO2RSdm70kgxF4ESBMSSfquu7O7YZV7zCAdxG3FRlhlhWvHzYck9+RTQsqNWhBW9SbModfB6lTjyarW4bjB/JBsfcrGx+Eyldc7AWk6e/3QanZ2aQVvhzSVjnxbjiS1KFf7SwRpvLSqeVduOUs3HHljZdIQlCnCUKkoQllU8qeEAKEiESEoSMKEoRITEIAUJIkJIDj8MzM4DNla2/GBqYG538CjNfYENAaXEiSCZEgSNDE+YVSnrte1yB6nTRW3PDgCGgBrGsjiQyC8wO8ZzHlzAXC6IE+NjM7RF7W59eqk85X2kQbbGQbFQqGST5J2EaGdo5Df5q2e0Xn0ESp7AefvxUHWNlIn3KEisqRYaQJ4GLx0m6TgAdeOvpcalNRbcE+/f1SaBMx4bJxNOxvGw6fJTpiTYFSaZBPgPWbI7CGjmVcZ2hOaAdL+9eKnSn+EvU79VZpMi/sBXpncj06hEtGh1ESDF7gpg2SIOQ7m8TxtcbeSX5gRMn8EI0zudSZXIs4ngSCZIOxJ0F9EWrVAADWgCSY3giIJ10jy2Q3sEbk/v8POyiG6GZEwZGiXSH+26TruDjIGWSTlygAREZQJ9lGw1Qt0MAm5k2528kJrL5SZ/tdw9wj0WE6t6iLeHoq6xF5LLuOu7H7cNNzWVLteLPEGbx4mZ93XStx1N1muEnSfpxXmeHblcGkkNcbXPQzyFj5LUFfLXljrAi4gjKL2nqb9Fx8n48uXh6XD+brCdvvTvKeIGhU25T91jU3ggkH3srmGrrkuD0Zn9g/iPs7PTzAXHyXEPpwvUKVxHHVcT29gclVw21HQrq/F5f4Vz/AJPH/JhwlCK5qjC7tuJCE8KcJQmA4TQiQlCAHCaEWE0JAKEkSE6A4E39/NToye7JAJmJETFjcgDrKG63RSDiJg6iDrcawfEBctjaVMhPT+oCiHkmTqiR904zpnsiB1up0zFxrp0kfuolSot4+4hMtitGvIGL6bT1uUxFhGqmBY8/VRiwA6T9lWkbHoAgWtz3PEpZZcBMAe7IrwBvf36WUMOIbm34/UJxnftIxJgIgeYnb3sNUANJJHpy5/ujubo2SeP3PDorlRlEhVAtr4ABSbmO9uQEHoj4fDDU+AMecRbqrbKYE6DkY8zufEp7ZXWgmYY5blvKRrytv75p24MAkSIIJI1txBN1cY/NuDxAbNuQj6qWcNAGXebkNcOmUJ1nKpU6TbZiSDpUGhgwZBsSFYr0ybNIc6mJIFszCAZAd4WvorDntcLGdzJv52U8OGlwvPMn0Onmgu0Un1DDXBoJmWyOV+pU8O0mT/dHUHfqLLQxGCHdyuEXddslp2baMwM9RfgoYKiPzLnnI+EjjBvbgp3L5E3jqUTs2rUDgJ7sz1A9+i6kPuOn0XODDkF4b3gHGw1uBLSDpcQr+ArETPHW0dIC5eTDfmPU/H/I1OtdNRqWHuFR/E2HzBrrcETAuiDqNRHu37FXMczMzQkctufviuSXrnK9P/PBwtaiqxaujxWD3CyMRRgr0cOTbhzw0p5UoRcqbKtNs9BQllRcqWVGxoLKmyouVMWo2NBQkiwkjY088jx0TBn8c1N742/Y8Rw/ZQnx4Hkufa6drf2Ugk0jccoRKn8pps8GUqY293CjCmzUEbfRUzog28UQbcvVAqcpkaxwEDzuim/ofkqiL4GrN0HHnrY2Vh7IAHuBHzMoW45aBHeL+Q+/zQz2i1pjK203P3PvZFjLZup1PDj8z5KdPQ8/pZSLBIHienX3qqiKnR7rZPuVABzzJsE9Q5jy2CsU7QAqjHLIagwAQrDaWmjfJWsDgx/2TP8AaD6E/Zb2HpsFsrf9BtxMdFGXJIvDgubnKTXTPdI1mPt0V7D0HZSIkagx9guhp0GH+kRyA+cWRAwTNzwWOX5H9N8Pw/vJgnDmDLSw6ab+wmrUx3LTc3tPQkQV0rKWul7aCD1UavZrXRFo6gHrFgo/fN+V5fiXXhmMptc7PlyvAA7tpH/rj11Ua9CJtIkaDYibgb7K7VwDmgyD3dCLxytchOxknS+lxqDqL/Lql2nuHjL6s1Ruz2WLZkDvD6jpZa9MAthZVHu3HvkVawdR0FxtysuXkm7t6fDdTQf6afBZXa/Z9sw8Vu08QDcKddgc0ix5Ix5LjWtwljz8tUcq0e0MKWuKpFq9CZbm3DcdUOEsqJCaFWy0HlTQiQmhGy0hlSUiE6ez081B96pU2Rr4A29fBRCcu4+wsC2k3gdRx+SJMgWFrCALxx531vsoFojVTw7wNZjlv9kyIiZUmu+yYgQD74eSZquVnYsM1v7kQnphDBU1pGVWmagqzU+6q0zcW6dPqrIGnI/OErUSC09vAehKeo/U+CcCw5INXfrPzKJU5caRqQPRanZwyNDiJc7QddAsai3M9jTpMnoBJ+S6DstueoSRIacoHQm6eWQ4+L5avZ+Hkyfi1NrNnUBa1FlvfmoYelBjlc8yFcpsXLllt14cek6QRgEMFFYsq1kEBRGFDCk0KK0g9KpFxsrNVzKg74vxGqoNKKwrO4/LWXxowwsfCZGl0DEMfcQdOkq8FJ75N0dqeOEnpjlpbA8FeeYAPKCnq05It75ozafcPP3dFyaYxz3adMuM8BHqsZ7F1mNw6wsZQXVx5+GWePlmwlCOKROiuU+xqrtGzaVpc5PaJx2suEsqtVcOWktIgjVMKKfaF0VMqSv/AKZJHcdHkYaRGhHGLjjz8CpZTAJBaCJEggETtOo+yamDtf5qQZ3swAJEHQQeRBsRyT0x3PlBTGmvgoZtjbgY+qdjrpEmKmXw1tMX3HBSj3y1+qbOfpb3ok0be/2VT2m6EaiAqDDx4Wv5FOFcZWDUzsr1E/f+PBUGBXsPsipntbYgVB9j5R91YbqoVxHj7+qjbTQXZw/5R/i6ehEfULpfw2JLp1zDxWBgm/8AINpkekj1AXSdiWqkbEA+MpZVWGOnRsbeUYKFNEAXPW2jsCMxQaiMU1UiTURqiFNqiriQYptbCQKclQuJhSyyosCI1qmrieXcclF0KYcpOYCLKGsAqNkKl+ga43V8P2Q6gINleOVnoZTaNLsSmNBdX6dMNgA8oUKLzCIxqzyyt91eMnwq47sltUy4kGICyavYjmREOGn28107nBCcjDlyngXDGuabhbaFJbP6bmnWv7U9Hze13FRc4+CYQVNrV6mnkHMEC1/QoZpyddNjp05IoKcUjqErBMqA7MPtt4KTX6C86DrwCMHHQ3HD7cFJwza6wBpsBEHj1N7BFxp9pTMA3t79ERsjmPf39UD8uPt9kZjouY10JE8bjcIlRZ9CttojsfFxpuqo5eX2R8PU1H8qqjXlrUr+/JEq05CDh7xB9/ZXaQlZtopNZw1Fx1FwtnBVe8yp5jzEef0VCrR3Hvf31RcNWy2Pwk68D9iVNVi7ejUBEqwFi9l17R5LWDljY0gkorFXlFY5TVRYBUg5CDki5TpQ4ciNKrZk+dTpcW2uRA5Ug9T/ADYU3FUWXVEGpiYVatiQqNbFbDdEwXK1GYoT0V1pzCY5rnuznBzgDNyusAsAFHJrFpj5VaVQ6I7ahQmUoJTvCm6E2JKm0WVbOka0JaVKsJKqMUfYKSOtPb5mzorKig5igBC9bzK8jxV4EJw9BY/iprRA5YNZTsaqxNlFtYhHoe14UzFj4IRF7gjmE1GuFZDhsUiV2AzsREDURfW19zxU2PEwbH3ui1aU3CCJ0IkIk+hZ9tLDYiDew47dTwWwwSAVzlB/DyOn7LRw+Jy8W8hdvpce7KbBjk2A2bFQq4efkp4euHAW10I0PQ8eStNGm44qGkBwGKLCGv0/pPyBXR0MRZc/VpSE2ExZZY6bclFjWeXVsqIzHLFwuOB3WlTqSosVF5rkiUBrlPMp0YrSpEqoaiLnS0uUcPQ6lRBdVVarXS0ex6h4qGHw2a09CqhrK3gQZkdU7NRWPtu4LsxjL2J4q+Cq2BcSJKICZsuTLdvl0LMoT3J3FBeUpD2i8qvUKI5C9+/NaQkM3VJRIKSonzvKk1QhTavTjyaUJ5SUmsVJMCnLU5YkWphDIptlMEVhSkB2VyEZmMCg5gQDST0TSYA4KdB5b04LPpNI0Vg4qBcJaDSpY9rZnuk62kHrxWrg+0NyARGrT87wfGFgU3NeExwzm3a6Euso266hjGOtIDjMNcIJ6DfwJU34aVxD8RU0dB8PnxV/A/iB7bOm1r3HjuovHV45t80i3TyKsYbtcss/pz/hVcN23Sf8YjmPsbjwR8tOp8D2v5SMw6jX0WdxraZyt/C49rhYg/PxVr84LjKmEewyxxtoDrM6A/REodtOa4NeLnSbHoDo49FFi/8ATrC5Oypsseh2s129+BRv1vkjQXa1RV88qq/Eyp0qoRpUX8OwFaWGZl+HS6z8I2YW5hqEfb6LHOtcYsUHOj6KxhmkTKhTF7I4qSue1tIRCZwTpypUrFvFCqiEerZV31LK4VCtx9UlAlJWl8+FqipylC9N5KLSiNKTWIraaexowcitIQyxOAmQhpgqBppJw5MHYET8pRAR6aVoCywh1FcKY0wUSlYpMVyiSd0M4U7ItJhaUxFhlI7qFTDjgtDCvB1V1mEDktnpiYPLcJObBtY7FbGI7G3CojDkGCjcprvZ/aT4h5zdb+e6u1azXDvU5G+WHD/U39CqFGkBZRZIJh1lNwlXLTChRectKtkdfuG3hDtPAhM6jiKXB7eIJn1t6qFUZjD2Bw5gHyO3gmpUS0xSe+meBLnN6XuB4rO8bScn2NR7Xgw8OG1xZdJ2Tg6lZocxuYG+rRaY0Jv4Lmn1a09+k143LWh1uIDS1w9Uuy+1WZoaalJ4HwtdMQdw4CBvF1nljl8Nsc8fl3+GoOZGYa2HHnbWPDdatCqdzoPT3C5DBduVQQBiGOvMPkE24gzvqB9VpUu2QTLqdMuOn5dcAnjDXEXuubLHL5jfG4ulZWH3TmqPenv7LKOODrkVWaCHU3OsBsWTr90nV6ZJmq1rQLSHNJPPNHD3vn1W1f1Q9OO/v5KscUbnNpt9/e65+t2jDoHeb/cHNJjWdeWg4FVanbD2jvU3DcDM2dY6732VzAtulqYgk3P8nh8lWdjhEX5aXve4XIYr8QkCMtuoJvyCpHt4zrlI56eA11VzArXajtIb/X7JLgn9vAGM/okn1hbcapBJJdzy02ojUkkjhypNTpKk08KASSVQCBWWJkkqIT0zCmSSFXaKNUCZJOJ+UsGtnCJJKclr50WXigkklipVCBVKdJUItj4UNhunSRPRjs1VPGtBpkkSQbE6i2x2SSRFfDOnNSzOu4aE3OvEqng3EsMkmx1TpJZjH2s4DFPbVhr3Nts4jY8F334fxL3kh73OHBzif6hxSSXPyenRxr9amM8QI6BUMbhWR8Df9QkksW7m8dh2f2t/1CxqtMSbDQ7f+SkkqKKJpidB5JJJJo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4" name="Picture 6" descr="http://img01.chitalnya.ru/upload2/758/874672c1be8b405c8972939a7d5da68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077072"/>
            <a:ext cx="3312368" cy="248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778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2420888"/>
            <a:ext cx="7128792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Радиоволны по сравнению с звуковыми волнами имеют длину распространения и частоту в миллиарды раз больше. Человеческое ухо различает звуки в диапазоне примерно от 20 Гц до 20 кГц, в то время как частота радиоволн примерно равна 6·10</a:t>
            </a:r>
            <a:r>
              <a:rPr lang="ru-RU" baseline="30000" dirty="0" smtClean="0"/>
              <a:t>12 </a:t>
            </a:r>
            <a:r>
              <a:rPr lang="ru-RU" dirty="0" smtClean="0"/>
              <a:t>Гц. Однако некоторые животные, например летучие мыши, способны издавать и воспринимать звуки в частоте от 40 до 100 кГц. Такой звук называется ультразвуком.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971600" y="620688"/>
            <a:ext cx="75288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Различия между волнами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0042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7744" y="404664"/>
            <a:ext cx="43165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Радиолокация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1098352" y="1892873"/>
            <a:ext cx="7344816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/>
              <a:t>Радиолокация - область науки и техники, объединяющая методы и средства обнаружения, измерения координат, а также определение свойств и характеристик различных объектов, основанных на </a:t>
            </a:r>
            <a:r>
              <a:rPr lang="ru-RU" dirty="0" smtClean="0"/>
              <a:t>использовании радиоволн. </a:t>
            </a:r>
            <a:r>
              <a:rPr lang="ru-RU" dirty="0"/>
              <a:t>Основное техническое приспособление радиолокации - радиолокационная станция.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  <p:pic>
        <p:nvPicPr>
          <p:cNvPr id="6146" name="Picture 2" descr="http://www.freelancejob.ru/upload/744/5403768271207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97152"/>
            <a:ext cx="3009789" cy="1945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http://vko.newlinemedia.ru/sites/default/files/images/pictures/archive/0702/62-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9247" y="4361566"/>
            <a:ext cx="3810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071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99792" y="404664"/>
            <a:ext cx="41492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err="1" smtClean="0"/>
              <a:t>Звуколокация</a:t>
            </a:r>
            <a:endParaRPr lang="ru-RU" sz="4800" dirty="0"/>
          </a:p>
        </p:txBody>
      </p:sp>
      <p:sp>
        <p:nvSpPr>
          <p:cNvPr id="3" name="TextBox 2"/>
          <p:cNvSpPr txBox="1"/>
          <p:nvPr/>
        </p:nvSpPr>
        <p:spPr>
          <a:xfrm>
            <a:off x="827584" y="1779713"/>
            <a:ext cx="820891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В </a:t>
            </a:r>
            <a:r>
              <a:rPr lang="ru-RU" dirty="0" err="1" smtClean="0"/>
              <a:t>звуколокации</a:t>
            </a:r>
            <a:r>
              <a:rPr lang="ru-RU" dirty="0" smtClean="0"/>
              <a:t> используется другой тип волн – звуковые волны. </a:t>
            </a:r>
            <a:r>
              <a:rPr lang="ru-RU" dirty="0" err="1" smtClean="0"/>
              <a:t>Звуколокация</a:t>
            </a:r>
            <a:r>
              <a:rPr lang="ru-RU" dirty="0" smtClean="0"/>
              <a:t> встречается у животных, например, летучие мыши, и используется в различных приборах, например, сонар и эхолот.</a:t>
            </a:r>
            <a:endParaRPr lang="ru-RU" dirty="0"/>
          </a:p>
        </p:txBody>
      </p:sp>
      <p:pic>
        <p:nvPicPr>
          <p:cNvPr id="4098" name="Picture 2" descr="http://www.inright.ru/media/ns/334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264296"/>
            <a:ext cx="3579978" cy="2684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://wildnature.ru/tackle/images/ech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3613146"/>
            <a:ext cx="3052936" cy="3132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198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620688"/>
            <a:ext cx="52014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Эффект Доплера</a:t>
            </a:r>
            <a:endParaRPr lang="ru-RU" sz="48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80396" y="1988840"/>
                <a:ext cx="8280921" cy="15315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ru-RU" dirty="0" smtClean="0"/>
                  <a:t>Эффект Доплера - изменение частоты и длины волн, регистрируемых приёмником, вызванное движением их источника и/или движением приёмника. </a:t>
                </a:r>
                <a:r>
                  <a:rPr lang="ru-RU" dirty="0"/>
                  <a:t>Формула эффекта Доплера  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b="0" i="1" smtClean="0">
                        <a:latin typeface="Cambria Math"/>
                        <a:ea typeface="Cambria Math"/>
                      </a:rPr>
                      <m:t>λ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ru-RU" b="0" i="1" smtClean="0">
                            <a:latin typeface="Cambria Math"/>
                          </a:rPr>
                          <m:t>2</m:t>
                        </m:r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𝜋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(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𝑣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)</m:t>
                        </m:r>
                        <m:r>
                          <m:rPr>
                            <m:nor/>
                          </m:rPr>
                          <a:rPr lang="ru-RU" dirty="0"/>
                          <m:t> </m:t>
                        </m:r>
                      </m:num>
                      <m:den>
                        <m:r>
                          <a:rPr lang="ru-RU" b="0" i="1" smtClean="0">
                            <a:latin typeface="Cambria Math"/>
                            <a:ea typeface="Cambria Math"/>
                          </a:rPr>
                          <m:t>𝜔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.</m:t>
                    </m:r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0396" y="1988840"/>
                <a:ext cx="8280921" cy="1531573"/>
              </a:xfrm>
              <a:prstGeom prst="rect">
                <a:avLst/>
              </a:prstGeom>
              <a:blipFill rotWithShape="1">
                <a:blip r:embed="rId2"/>
                <a:stretch>
                  <a:fillRect l="-58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AutoShape 2" descr="data:image/jpeg;base64,/9j/4AAQSkZJRgABAQAAAQABAAD/2wCEAAkGBhMSERUUExQUExUVFRcWFxcYFxcZGhcXFBUWFxUVFhQYHCYeFxojGRcVHy8gIycpLCwsFR4xNTAqNSYrLCkBCQoKDgwOGQ8PGiwlHiQ1NTIuKzEqLCwsLyw0NSk1LCosNSwsLDUsLDQvKywuLzQsKSwuLykvKSksLi8sMCw0NP/AABEIAKwBJQMBIgACEQEDEQH/xAAcAAADAQEBAQEBAAAAAAAAAAAAAQIDBQQGBwj/xABAEAABAgIGCAQEBgAFBAMAAAABAAIDERIhMUFRcQQTYYGRobHRBSIywQZS4fAUQmJygpIHI4Oio0NzwvFTk9L/xAAZAQEBAQEBAQAAAAAAAAAAAAAAAwIBBAX/xAAsEQEBAAIABAMHBAMAAAAAAAAAAQIRAyExQRJRgQQiMnHB0fATYbHxBZHh/9oADAMBAAIRAxEAPwD9xQhCAQhCAQhCAQhCAQkSo12ALsrOJqQaIWc3G4Dnyq6qXNl6nniGjvzQaueBaZLM6QLpnIE87FLS38rSTjL/AMj3VzcbgMzPkO6A1h+V3LujWO+XiR7JFsq3O6Ad+azFGUgXuyLus5INKT5WNnmeyZpYtHFZ0B8hqxI7ooXhjZ7SOoBQMxrfOz7x8yWvMhWw75cLVYDhYGgb+yl865lm8da0F03TsEv3fRAiH5TxHdYGVR/yieHC1UIVfpbuceyDTXfpdwn0KYjtxlnV1WVCr0v3P7lBJ/UNhAcOVfNB6ULyNldL+LqJu/KqDyLyP3Nn/ubUg9KFiyMTcD+0g9ZKhHbeZX11dUGil8UNlMgTMhMymTYBiVy/iHxrUaK6PDAiEBpaJzDqTgBWDZIzmuT8aR6TdGc2xkQaRUa5QqPs9Tz4kx2phw7lp1fEfGjD0rR4IbNsbWUnfLRbNl95mF118n4+B+NY6dcP8L/y6REZzkvrEwttuzOSSBCEKiYQhCAQhCAQhCAQhCAQkSopF1lQxvOQ90FOeBaZKaZNgltPa3om2EBXacTalrCfSN5s3YoDUi0+bOzhYjXT9IpdOPZGpn6jS6cO6DGuAnlZvNiBasm07hVzt6JeVpqAnsEynQJtMtg729E6TW1WbBbwQE3G4DOs8B3UubL1OPJo7805uP6RxPYc06DW1nie9yDNtEelpJxl/wCR7rSbjcBmZ8h3S1hPpG81DhaU9Ub3HdV0r5oJc35nS4Ad+ag0TZSdkXS6yVCiPSKRxFfFx7q5uNwGZnyHdBnQFurr20e5TEPBjQM+wTc35nS4Acbeany3UnT/AHEcSZIKIdeGyutPZQ5omKofQ7rUxCF0Mb5fVUGH5Wyur9qKCBCtFFstjvoEBhl6X/3n1KNWZzLYf3tkpIDZ+Vo/aTM7gEDccf8Ae2f+4VIaMJ/xdMcCsoGltcJscTK2TwSMw6sbwqpTrAp/xLT/AHsQU4i+j/IFp/svB8RRaOiRqy3/ACnAUvMJuFEEOzN697X/ALhiPVjaPUuX8SS/DOqqc+E3y1tNKNDbW2625Yz+GtYfFHGZCnoOjQS4kCPqa7DqTGaBP/T5LPT4pfo0E2EeGRngG8lmjy6L16G8F8FspUdP0oiVYqbpBnR/mOK8nhEAxGBl48PfC8tYm+I9ll09VyXls3y9P4ereuf53e7xiMC/SXynQGgE/wAY5icgZr65fG+CQPxWjRzSoCM1kMPAmAW6PDBJGIiFwzaRNfWwYhkA6QdKuVhN9FX4XPn5/eocTly/OkaoQhWSCEIQCEIQCEIQCl7wPu1J77hafuZQyHKu04/dgQIMJrdw74lW5wFqT3y2k2BJsO81npkgVEutqGHfsrJAGASe+XsFLYd5rNwuH12oFIu2Dmey0qAwASe+QUhk63cO+JQEy6yoY3nLDNUyGBYPvbim50hWool1tQw79kBTJ9NmPbFNsEW2nE+2G5UTILORdsHM9ggZiXNE9twS1M/UZ7LBwv3rQCWwKJl1lQxvOXdAGIBUBM4C72CKLjaZbBbxVtaBYopk+mzHtigRYxuE+JPuUUnGwSz7DuqZCAzxv4pGJOpu83DudiBGGb3HdV9eazcWSspC28jialqIIv8AMdvsLFmfOZflBr/URdkOuSCWMpVhgaLiQJ7h3Xx3ifwx4g3xFmkwtMiO0c+uCJAtaASGhsi2ICZCkRSE6sV9p+HLfQZfpPp3fLu4Jw9IBMiKLsDfkb1Th8XLh23HvNdJf5cs24mmeM6LNmtiMhPcZNLqjMfMLgPmnITtE10m6S+H6/M25w5fZ4lcv4v+FtF0to1wLYgnq3s9YJwFjhUJzEslPhOjOg6OyCXuoQxRmZUnTrkSLBXINbcAJlY5aXs4X6cst8XedvnH0DS14mK9thHuMlzPG9EiOa0BocBGgucRIODWRGucSDU6Qb9F8/438RQNCILnua/8sNh/zHYDVzo0TZN4vqXzQ8R0jxSMYUaN+EhCswWunFcMHkyDarbJTrber4ezXPHxZ3w4+d+nn6eukZlq8n1Xhjw/TnNaQ8MfFjTbbRiwtHDHA2EFxiDbQOC63g3gmodFfTpB7vIQJUG04kSi7HzxX15WLL4V8P0eFBlo0tUCQHNdSNJvqJcba91Vi7d+BN9zs8D91ry/p445XXPny7fdS8S2aSxkqgA3YPS6dZyP3WmMJZtvG1pQBdLNp6tP3uQcayLje3P7zWk1NiS2jHD9wWyxkZ4OxudLEYpNqsutb2++CDdCQM00AhCEAk50hNNZt8xncLNpxQOG282nlgFTnSrTWfqOwcz9OuSBw23m08hgrJQs3VmVwt24BAMEzSO7L6rRCziVmjvOWCAZWZ3Xd/v3WiFnFNgxMt0iSgB5jO4WbTitEgFMYyFVtnGpAvUdg5n6dclok1shIIc6Qnggh3mMrhbt2LRRBbJo55m1WgzfWZccsN60AWcGwnEnsOQC0QRENwv5DuvLp+niEGhrab3mixgMqRAmZn8rQKybtpIC9LPU7IcK6+M+C5ugjWaTGiGsQ5QGZyD4pGZLG/6axlb0ndrGd6x0vx4shxhEaIUWHDL5B1JpaWuovY4gTrBbIgSMsQT4vh74yhRmgAggCyxzR+pmG0VLyf4peH09FDwCZOoPIuhxCDM5RGQjuXxHgGg6MYTYb3uhR2ucWxgZEzJo2mRkJCRkaqircLwWXHO3fn928ph4PFLz8v8Av51ftEKKHCbSCMQvP4hFEqMgSeQ+Zfn0L4g0jQnAaRJzCZNjQ79kSFUZy2A4TtXn8b/xJmHfhWHSH1UohaRChk2AC15G2QqJrrV8fZeJlfd6efb/AH29eaO31um+LQoDDFivaxtlNxtlc295nOobF8u3xzTNPJGhNOjwZ16VFHmIkAdU2wbpnEtXi8I8O0ZzRpWmxjpUWZDWOnQabaLIVrqzZIDZevrNH8N0rSvVPRINwEta4WVCyEJZla8XC4Pw+9l534Z8p39eX7Oc64ei+EaNobiIIfpWmuDjSPmfTLSA43QmzMybdpXr+HfgcxGM/EwtWIcyQSKcSI6tzohaT5a3VTBNVkq/sPDPDIOjtoQWAYkVknF7zWd690NkszWV5+JxMuJl4s7uuyaYQITWMFBoa1olREgABcAMK+a0oyq/KbNhw9x/6TgCrMk7iauSn/p5AEbqx0U3TrP7m8x9eoRSHquNuy6fsU4h9J28nVdZJ2Olc4cx9DyQTR/Lvacu3Teid94qIx+7QhrbW4Go9PcIpVUrxMHca0DaZH9LuRPfrmtVkQLPyu5E9+qqG642jmMUFoQhBnHPlPDeah1VgKItrRtnwHeS0QJzpCamCJNGVeZrKUeyWJA4mvlNaIBZwbCcSew5AJxXyBOAThtkAMBLggpZs9TjkOAn7rRZwLN56lBos/z5DqfotFk0SedoB4THZBqs4lrRtnwHeS0Wca44Ec6vdBos9I9J+6r+U1okQgaFnBNQxFRzC5/xBEOqENpIdHe2ECLQHTMQjKGHngs5XU27jN3TGF8Qgeag7UUqIjTFGZdIOozpauZAp2X2VrtLyaRoTNWWFo1bmUHNFlEto1ZCrLJef4d0lzoADzOJCLoTzi6EaNL+QAd/Jcm5dVq6s3HtjPDJvNTQPMcAK59V4vhuGRozHO9UScV2cZxiEbqUtyXxI8/h3MHqjFsEf6pDXHc0uO5e5jaAAHpFQxAFmYTrn8vr/R0x+f59U6fobYsJ8N3pe0tONYlMbRavhvF/CYEWHKK0s00CiRDbXFeKqZb6Sx3qpzEgayJSX6A14Nhmmu2XrHJZrVfh3xT8LaTDawRS6iyeriNNJnmlMTtA8oqMrF3/AA3QtIiw9FbD0OjCgiZnRDYkSi0axzXUZip5nWZuGC/TnaO07MvcWFIw3XO4gHpJblsx8PZrLi55YzC3lOnr1cbwP4RgwP8AMcxroziXOfKwm5mAlVMSnyXaOjtwnnX1QQ7EcD3SEM3uO4Ad1xNZIaLgFBm7Y3md1wVNggZ4ms8SkYtwrPTM3IHFdVIWmod9ymKJNkMJDfUFTGXms/dQSHmOwcz9OuSBRh5ZZAcRJONVRO3rV7hESsgbzzlz6IiepozPAS90Aan5joaupRDtcNs+I7gof6m7Jn290fn/AI17jV1KCAP8vaOrTV0VRD6Tt5Oq6yTZa4ZHiO4KhrfIReJgfxNXQIN0JNdMTxQggevJo5k9los3VOG0EcKx7rRBnFtbn1B+960WcceU7K+FfstAUExWTBGIRDdMA4iapZwbxgTzrHIoNFnDtcNs+I7zWizdU4G4iXOr34oNFnE9TTmOIn1AWiTmzEkDUvZMEYpQ3XG0c8CrQeDTPFRDk2i6JEdOUNgBcZSm6sgBtYrJArAtW+g6c2K2k2dRLXNNTmuba1wuI7Gwrn+EAxHRdItpvLGf9qES0AZupv8A5BJrxD0yr06Sw/8A2wehdDP/AAqUyvxdlLjOnd1XiRmN+XcLmxTrNMhi0QoTon8opDGH+rYvFdZcfwhpdE0iMPzRdWMC2CKB/wCTWrWXOyOY8pa7C4b4g0XSXudJsGOA6kTJrYrBRIJNTaUMNlOqcM4ifZZEBzwvVOaCJETBuK7lNsy6cfR4w0mO2Iw0oMGdF1z4rhRLm4ta0uE7y84LsqHQQbpSslVLIhKThg7Oo8RamM07bs3Qga7DiKj9UpOF4OYlzHZGuxaRz6IGkN+Yceq0yNYflO4j3kkY36Xcu6sRBiOKC8YhBOsPynl3RScbgMzPkO6PxDfmHEI12AJ3S6yQGqnaSdgqHfmqJDRcAp8xwbzPYc02wgK7Tiaz9ECrdsHM9hzTc4AcgPYJOi3Cs9M02Q5Vms4+wwCAY2QrttKUOs0twyx3pE0qrr9uzuqiPuFps7oEz1OOEh7+4Qz1OOQ4V+6Yk0ZffFEISFe0neZoFDtcchwHclEK137ugAPMJQT5ZnPjWiEZNmcJnfWUDgWZEjgSEJwRJoyrzNZSQEawHAg+x5ErRS9swRiJJQ3zttFRQWs4HpAwq4VLRZvqNLjljuQaLN1RncbfYrRBCAScJ1KGVGXDLDctEGTXymHGwTmcMT7ryaH45CiODW0hSBLC5rmiIBaYZI80rcq7K1h463WOhQP/AJXEv/7UMTeMnEsYdjyn47BLoJoCUWFKLDGLodYA2OE2HY8qdyu7rs3JOW+7pvbeLR9yXk8W8Q1cCLEHqYxxAPzS8o3mS9OiaS2JDY9tbXtDm5OAI5Fc3x4UzAhXxIzSf2Qv8126bGj+QXc77u4Yz3tV7vDNE1UGHD+RjW5loAJ3leT4g0NzoYfDE4sJ7YrB8xZMOZ/Jhe3+QXQESVTqsDcex2LRd8M1pzxXe3I0jx9hhAwiHxIolCZOtzjeRaGttdOyRnXUvd4boQgwmQwZ0WgTxP5nHaTM702+Hwg5zxDYHO9Tg0Bzs3SmVpqyLDPYe9vVcku90tmtRT4YNo+9huU0XCwz2G3j3RrwPV5c7ONitrgbK1tlGvxBG73FSpsQGwg5KlDoQNoH3tQWhZ6gYu/se6Qgn5ncj1CCjCabQOAQITcBwCnVH5jwb2T1Vfqdx7BBYCl0YC0jK/gl+HG05kn3VNYBYAMkE60mwE51DnXyS1RPqO4VDuU3R2i+ZwFZ4BKbj+kcTwsCCyQ0XAKZF1tQwvOeGSbYQFdpxNv03JOiXCs8hn2QU54HsB7BJjbzaeQwQyHLacfuwKS6lULMe3dAx5jO4WbTjuREM/LjbsH1Tc6iKsgPZDGyFeZKBRvTLGrj9J8ER7JYkDia+U0ME/Nwyx3oNbtjesrOB6INEIQgFnEF4utGIWiECBmms/Sdh5H69VogzbUZXGzstEnNnaopFttYx790Hl8c03U6NGjSpaqE+KBOUzDYXSnIynKVhtX5z4J/inEjMgR4sXRoUNxiCMz5NWSa5kuLnNo0QLZ2Ffpmn6MIkJ7CA4PY5pBsIc0gjmv4+0nQyIzoQEiIhYBZWHFspr6v+P8AZeH7Tjljly1q7/bnuMZ5WP6u8K0tmkaREjQ3CJDbDhw2OaZtNOcR5BFRqMLgu05oNq+G/wAIvBo2ieHBkZsnGK95aCCWhwbKcpgmqwL7kGdi+Znhjhlljjdzd5qW7cXwKJqTE0Z3/ScSzbBiEuYcmmkz+F0wtNAOu0h0YVsY0woRucSQYrxsmGtB/QcV7dO8MhRgBFhtfKykJynbu2LRujBoAZ5ABIAemQsFGwDKSjMbynaN3Kde9akTtWeql6TLYax9Eawj1DeKxwtC0a4GytUTRrpeoS22jjdvVgprMwG4Syq6INFmYDcN4qPEI1ZFjuIB6SSpOFoByPse6B6oixx31/XmiTp/lI3j3KWvqnRdwn0TMcbf6u7ICbsG8T2QHu+XmgR24hB0huIQAc75Rx+iRpy/KDvPZMRxt4HrJLX1el3CXVAyx3zSyHeaNQL5nMz5WIpuNjZZn2E0tW42u4CXWaDQAAYBRrp+kT23ce00ahuE86+qb4gHa/ggWqJ9R3CodyqJDRgPuwKJuP6RxPCwc1TYQFdpxNv0QKiXW1DDHPsm98s7gkYk6m7zcO52KmsA9yUCayuZt6JO8xlcLduxKkXWVDHHLurMmjZ98SgUR1wtPLEqmNkJKYbbzaeWAVoBCEIBCEIEQokW7RzHcLRCBNdOsJrN0O8VHkfvFUyJPYcEHH+JmaQ2AXaK6i5hpFtEGk0VlrZ2G+V8pVTX5HpXw5A0mI2K9sokmPpM8tJxD3eYASNYG3av3ZfMaZ8DsMQPhOoAkUmkTAApei8eqw1ZLeHEywu8bpyzbueEw6MGHfNrScyAStzBFoqOz3FhUQWOY0N9QAAwNQlZYVoyKDZwv4LDpU3C0T2jt2mqZEBsKpQ+EDnjYeKC1DoINdhxFX/tTRcLCDn3HZPWkWtO6v68kBQcLHTzHuJI1jha3gZ9ZIEduO41HgVogzEduMs6uqprwbCCqUGC3AcAgtCz/DtwCNQJ3/2d0mg0QsxAGLv7Hul+HbtOZJ6lBqodFAtIG8Jfh2/KOCoQwLABuQTrxcCch7mpKk43AZmfId1b4gFpAU67AE7pczJAaom1x3VfXmqawCyrH6lRNxwHE9kxBx82dnCxAtdP0ie2wcb900aon1HcKh3Kp8UDPC/gpm4/pHE9hzQWXBowwA6AKaBPqsw74pshAV2nE2pF5NTePbEoG+JKq04fdgQ2HeazyGXdNjAO+KpAIQhAIQhAIQhAIQhAKXwwbfveqQgyk4fqG2o8bCqbFBqsOBt+u5Wk5gNomgal8MG0few3KNWRYdxr52jmnrsQRumOIQKi4WGew909di0jn0rVNiA2EFUghsYGwjK/grScwG0AqNQLpjI+xqQWRNRqBdVkSOViVFwsIOY9x2TpOwb/AGPZAao/M7l2S1bvm4ge0k6bvl5hGtPyu5exQEnytbPI90Gn+nmjXjB39T7BGvGDv6n3CAk6drZZHukGOvcNw7kp60/K7l7lFN3y8wgNUZep3+3sjU4knefZFJ2DeJ7JUXG0gZD3PZBbIYFgASdGaLSMr+CWoF8zmfaxU1oFgAQTrcGk8utaVFxtMtg//SZjtxnsFZ4BFMmwS2ntb0QU1gbsx+pU66fpE9tg437kCCL/ADZ2bhYtEGWqJ9RnsFQ7laAJoQCEIQCEIQCEIQCEIQCEIQCEIQCEIQCEIQS6GDaAVGpwLhvn1mtUIM/MMDxHdGtN7SOfRaIQZ/iBKdf9XdkfiG4gZ1dVohBAjNNhHEKgUFowUahvyt4BBokXDEKDAb8o4BMQm4DgEC/EN+ZtW0JfiG4zyBPRaAJoM9cMHf1PWSWscbG8TLpNaoQZ0HG10sh7maPw4vrzM+Vi0QgQEk0IQCEIQCEIQCEIQCEIQCEI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4" descr="data:image/jpeg;base64,/9j/4AAQSkZJRgABAQAAAQABAAD/2wCEAAkGBhMSERUUExQUExUVFRcWFxcYFxcZGhcXFBUWFxUVFhQYHCYeFxojGRcVHy8gIycpLCwsFR4xNTAqNSYrLCkBCQoKDgwOGQ8PGiwlHiQ1NTIuKzEqLCwsLyw0NSk1LCosNSwsLDUsLDQvKywuLzQsKSwuLykvKSksLi8sMCw0NP/AABEIAKwBJQMBIgACEQEDEQH/xAAcAAADAQEBAQEBAAAAAAAAAAAAAQIDBQQGBwj/xABAEAABAgIGCAQEBgAFBAMAAAABAAIDERIhMUFRcQQTYYGRobHRBSIywQZS4fAUQmJygpIHI4Oio0NzwvFTk9L/xAAZAQEBAQEBAQAAAAAAAAAAAAAAAwIBBAX/xAAsEQEBAAIABAMHBAMAAAAAAAAAAQIRAyExQRJRgQQiMnHB0fATYbHxBZHh/9oADAMBAAIRAxEAPwD9xQhCAQhCAQhCAQhCAQkSo12ALsrOJqQaIWc3G4Dnyq6qXNl6nniGjvzQaueBaZLM6QLpnIE87FLS38rSTjL/AMj3VzcbgMzPkO6A1h+V3LujWO+XiR7JFsq3O6Ad+azFGUgXuyLus5INKT5WNnmeyZpYtHFZ0B8hqxI7ooXhjZ7SOoBQMxrfOz7x8yWvMhWw75cLVYDhYGgb+yl865lm8da0F03TsEv3fRAiH5TxHdYGVR/yieHC1UIVfpbuceyDTXfpdwn0KYjtxlnV1WVCr0v3P7lBJ/UNhAcOVfNB6ULyNldL+LqJu/KqDyLyP3Nn/ubUg9KFiyMTcD+0g9ZKhHbeZX11dUGil8UNlMgTMhMymTYBiVy/iHxrUaK6PDAiEBpaJzDqTgBWDZIzmuT8aR6TdGc2xkQaRUa5QqPs9Tz4kx2phw7lp1fEfGjD0rR4IbNsbWUnfLRbNl95mF118n4+B+NY6dcP8L/y6REZzkvrEwttuzOSSBCEKiYQhCAQhCAQhCAQhCAQkSopF1lQxvOQ90FOeBaZKaZNgltPa3om2EBXacTalrCfSN5s3YoDUi0+bOzhYjXT9IpdOPZGpn6jS6cO6DGuAnlZvNiBasm07hVzt6JeVpqAnsEynQJtMtg729E6TW1WbBbwQE3G4DOs8B3UubL1OPJo7805uP6RxPYc06DW1nie9yDNtEelpJxl/wCR7rSbjcBmZ8h3S1hPpG81DhaU9Ub3HdV0r5oJc35nS4Ad+ag0TZSdkXS6yVCiPSKRxFfFx7q5uNwGZnyHdBnQFurr20e5TEPBjQM+wTc35nS4Acbeany3UnT/AHEcSZIKIdeGyutPZQ5omKofQ7rUxCF0Mb5fVUGH5Wyur9qKCBCtFFstjvoEBhl6X/3n1KNWZzLYf3tkpIDZ+Vo/aTM7gEDccf8Ae2f+4VIaMJ/xdMcCsoGltcJscTK2TwSMw6sbwqpTrAp/xLT/AHsQU4i+j/IFp/svB8RRaOiRqy3/ACnAUvMJuFEEOzN697X/ALhiPVjaPUuX8SS/DOqqc+E3y1tNKNDbW2625Yz+GtYfFHGZCnoOjQS4kCPqa7DqTGaBP/T5LPT4pfo0E2EeGRngG8lmjy6L16G8F8FspUdP0oiVYqbpBnR/mOK8nhEAxGBl48PfC8tYm+I9ll09VyXls3y9P4ereuf53e7xiMC/SXynQGgE/wAY5icgZr65fG+CQPxWjRzSoCM1kMPAmAW6PDBJGIiFwzaRNfWwYhkA6QdKuVhN9FX4XPn5/eocTly/OkaoQhWSCEIQCEIQCEIQCl7wPu1J77hafuZQyHKu04/dgQIMJrdw74lW5wFqT3y2k2BJsO81npkgVEutqGHfsrJAGASe+XsFLYd5rNwuH12oFIu2Dmey0qAwASe+QUhk63cO+JQEy6yoY3nLDNUyGBYPvbim50hWool1tQw79kBTJ9NmPbFNsEW2nE+2G5UTILORdsHM9ggZiXNE9twS1M/UZ7LBwv3rQCWwKJl1lQxvOXdAGIBUBM4C72CKLjaZbBbxVtaBYopk+mzHtigRYxuE+JPuUUnGwSz7DuqZCAzxv4pGJOpu83DudiBGGb3HdV9eazcWSspC28jialqIIv8AMdvsLFmfOZflBr/URdkOuSCWMpVhgaLiQJ7h3Xx3ifwx4g3xFmkwtMiO0c+uCJAtaASGhsi2ICZCkRSE6sV9p+HLfQZfpPp3fLu4Jw9IBMiKLsDfkb1Th8XLh23HvNdJf5cs24mmeM6LNmtiMhPcZNLqjMfMLgPmnITtE10m6S+H6/M25w5fZ4lcv4v+FtF0to1wLYgnq3s9YJwFjhUJzEslPhOjOg6OyCXuoQxRmZUnTrkSLBXINbcAJlY5aXs4X6cst8XedvnH0DS14mK9thHuMlzPG9EiOa0BocBGgucRIODWRGucSDU6Qb9F8/438RQNCILnua/8sNh/zHYDVzo0TZN4vqXzQ8R0jxSMYUaN+EhCswWunFcMHkyDarbJTrber4ezXPHxZ3w4+d+nn6eukZlq8n1Xhjw/TnNaQ8MfFjTbbRiwtHDHA2EFxiDbQOC63g3gmodFfTpB7vIQJUG04kSi7HzxX15WLL4V8P0eFBlo0tUCQHNdSNJvqJcba91Vi7d+BN9zs8D91ry/p445XXPny7fdS8S2aSxkqgA3YPS6dZyP3WmMJZtvG1pQBdLNp6tP3uQcayLje3P7zWk1NiS2jHD9wWyxkZ4OxudLEYpNqsutb2++CDdCQM00AhCEAk50hNNZt8xncLNpxQOG282nlgFTnSrTWfqOwcz9OuSBw23m08hgrJQs3VmVwt24BAMEzSO7L6rRCziVmjvOWCAZWZ3Xd/v3WiFnFNgxMt0iSgB5jO4WbTitEgFMYyFVtnGpAvUdg5n6dclok1shIIc6Qnggh3mMrhbt2LRRBbJo55m1WgzfWZccsN60AWcGwnEnsOQC0QRENwv5DuvLp+niEGhrab3mixgMqRAmZn8rQKybtpIC9LPU7IcK6+M+C5ugjWaTGiGsQ5QGZyD4pGZLG/6axlb0ndrGd6x0vx4shxhEaIUWHDL5B1JpaWuovY4gTrBbIgSMsQT4vh74yhRmgAggCyxzR+pmG0VLyf4peH09FDwCZOoPIuhxCDM5RGQjuXxHgGg6MYTYb3uhR2ucWxgZEzJo2mRkJCRkaqircLwWXHO3fn928ph4PFLz8v8Av51ftEKKHCbSCMQvP4hFEqMgSeQ+Zfn0L4g0jQnAaRJzCZNjQ79kSFUZy2A4TtXn8b/xJmHfhWHSH1UohaRChk2AC15G2QqJrrV8fZeJlfd6efb/AH29eaO31um+LQoDDFivaxtlNxtlc295nOobF8u3xzTNPJGhNOjwZ16VFHmIkAdU2wbpnEtXi8I8O0ZzRpWmxjpUWZDWOnQabaLIVrqzZIDZevrNH8N0rSvVPRINwEta4WVCyEJZla8XC4Pw+9l534Z8p39eX7Oc64ei+EaNobiIIfpWmuDjSPmfTLSA43QmzMybdpXr+HfgcxGM/EwtWIcyQSKcSI6tzohaT5a3VTBNVkq/sPDPDIOjtoQWAYkVknF7zWd690NkszWV5+JxMuJl4s7uuyaYQITWMFBoa1olREgABcAMK+a0oyq/KbNhw9x/6TgCrMk7iauSn/p5AEbqx0U3TrP7m8x9eoRSHquNuy6fsU4h9J28nVdZJ2Olc4cx9DyQTR/Lvacu3Teid94qIx+7QhrbW4Go9PcIpVUrxMHca0DaZH9LuRPfrmtVkQLPyu5E9+qqG642jmMUFoQhBnHPlPDeah1VgKItrRtnwHeS0QJzpCamCJNGVeZrKUeyWJA4mvlNaIBZwbCcSew5AJxXyBOAThtkAMBLggpZs9TjkOAn7rRZwLN56lBos/z5DqfotFk0SedoB4THZBqs4lrRtnwHeS0Wca44Ec6vdBos9I9J+6r+U1okQgaFnBNQxFRzC5/xBEOqENpIdHe2ECLQHTMQjKGHngs5XU27jN3TGF8Qgeag7UUqIjTFGZdIOozpauZAp2X2VrtLyaRoTNWWFo1bmUHNFlEto1ZCrLJef4d0lzoADzOJCLoTzi6EaNL+QAd/Jcm5dVq6s3HtjPDJvNTQPMcAK59V4vhuGRozHO9UScV2cZxiEbqUtyXxI8/h3MHqjFsEf6pDXHc0uO5e5jaAAHpFQxAFmYTrn8vr/R0x+f59U6fobYsJ8N3pe0tONYlMbRavhvF/CYEWHKK0s00CiRDbXFeKqZb6Sx3qpzEgayJSX6A14Nhmmu2XrHJZrVfh3xT8LaTDawRS6iyeriNNJnmlMTtA8oqMrF3/AA3QtIiw9FbD0OjCgiZnRDYkSi0axzXUZip5nWZuGC/TnaO07MvcWFIw3XO4gHpJblsx8PZrLi55YzC3lOnr1cbwP4RgwP8AMcxroziXOfKwm5mAlVMSnyXaOjtwnnX1QQ7EcD3SEM3uO4Ad1xNZIaLgFBm7Y3md1wVNggZ4ms8SkYtwrPTM3IHFdVIWmod9ymKJNkMJDfUFTGXms/dQSHmOwcz9OuSBRh5ZZAcRJONVRO3rV7hESsgbzzlz6IiepozPAS90Aan5joaupRDtcNs+I7gof6m7Jn290fn/AI17jV1KCAP8vaOrTV0VRD6Tt5Oq6yTZa4ZHiO4KhrfIReJgfxNXQIN0JNdMTxQggevJo5k9los3VOG0EcKx7rRBnFtbn1B+960WcceU7K+FfstAUExWTBGIRDdMA4iapZwbxgTzrHIoNFnDtcNs+I7zWizdU4G4iXOr34oNFnE9TTmOIn1AWiTmzEkDUvZMEYpQ3XG0c8CrQeDTPFRDk2i6JEdOUNgBcZSm6sgBtYrJArAtW+g6c2K2k2dRLXNNTmuba1wuI7Gwrn+EAxHRdItpvLGf9qES0AZupv8A5BJrxD0yr06Sw/8A2wehdDP/AAqUyvxdlLjOnd1XiRmN+XcLmxTrNMhi0QoTon8opDGH+rYvFdZcfwhpdE0iMPzRdWMC2CKB/wCTWrWXOyOY8pa7C4b4g0XSXudJsGOA6kTJrYrBRIJNTaUMNlOqcM4ifZZEBzwvVOaCJETBuK7lNsy6cfR4w0mO2Iw0oMGdF1z4rhRLm4ta0uE7y84LsqHQQbpSslVLIhKThg7Oo8RamM07bs3Qga7DiKj9UpOF4OYlzHZGuxaRz6IGkN+Yceq0yNYflO4j3kkY36Xcu6sRBiOKC8YhBOsPynl3RScbgMzPkO6PxDfmHEI12AJ3S6yQGqnaSdgqHfmqJDRcAp8xwbzPYc02wgK7Tiaz9ECrdsHM9hzTc4AcgPYJOi3Cs9M02Q5Vms4+wwCAY2QrttKUOs0twyx3pE0qrr9uzuqiPuFps7oEz1OOEh7+4Qz1OOQ4V+6Yk0ZffFEISFe0neZoFDtcchwHclEK137ugAPMJQT5ZnPjWiEZNmcJnfWUDgWZEjgSEJwRJoyrzNZSQEawHAg+x5ErRS9swRiJJQ3zttFRQWs4HpAwq4VLRZvqNLjljuQaLN1RncbfYrRBCAScJ1KGVGXDLDctEGTXymHGwTmcMT7ryaH45CiODW0hSBLC5rmiIBaYZI80rcq7K1h463WOhQP/AJXEv/7UMTeMnEsYdjyn47BLoJoCUWFKLDGLodYA2OE2HY8qdyu7rs3JOW+7pvbeLR9yXk8W8Q1cCLEHqYxxAPzS8o3mS9OiaS2JDY9tbXtDm5OAI5Fc3x4UzAhXxIzSf2Qv8126bGj+QXc77u4Yz3tV7vDNE1UGHD+RjW5loAJ3leT4g0NzoYfDE4sJ7YrB8xZMOZ/Jhe3+QXQESVTqsDcex2LRd8M1pzxXe3I0jx9hhAwiHxIolCZOtzjeRaGttdOyRnXUvd4boQgwmQwZ0WgTxP5nHaTM702+Hwg5zxDYHO9Tg0Bzs3SmVpqyLDPYe9vVcku90tmtRT4YNo+9huU0XCwz2G3j3RrwPV5c7ONitrgbK1tlGvxBG73FSpsQGwg5KlDoQNoH3tQWhZ6gYu/se6Qgn5ncj1CCjCabQOAQITcBwCnVH5jwb2T1Vfqdx7BBYCl0YC0jK/gl+HG05kn3VNYBYAMkE60mwE51DnXyS1RPqO4VDuU3R2i+ZwFZ4BKbj+kcTwsCCyQ0XAKZF1tQwvOeGSbYQFdpxNv03JOiXCs8hn2QU54HsB7BJjbzaeQwQyHLacfuwKS6lULMe3dAx5jO4WbTjuREM/LjbsH1Tc6iKsgPZDGyFeZKBRvTLGrj9J8ER7JYkDia+U0ME/Nwyx3oNbtjesrOB6INEIQgFnEF4utGIWiECBmms/Sdh5H69VogzbUZXGzstEnNnaopFttYx790Hl8c03U6NGjSpaqE+KBOUzDYXSnIynKVhtX5z4J/inEjMgR4sXRoUNxiCMz5NWSa5kuLnNo0QLZ2Ffpmn6MIkJ7CA4PY5pBsIc0gjmv4+0nQyIzoQEiIhYBZWHFspr6v+P8AZeH7Tjljly1q7/bnuMZ5WP6u8K0tmkaREjQ3CJDbDhw2OaZtNOcR5BFRqMLgu05oNq+G/wAIvBo2ieHBkZsnGK95aCCWhwbKcpgmqwL7kGdi+Znhjhlljjdzd5qW7cXwKJqTE0Z3/ScSzbBiEuYcmmkz+F0wtNAOu0h0YVsY0woRucSQYrxsmGtB/QcV7dO8MhRgBFhtfKykJynbu2LRujBoAZ5ABIAemQsFGwDKSjMbynaN3Kde9akTtWeql6TLYax9Eawj1DeKxwtC0a4GytUTRrpeoS22jjdvVgprMwG4Syq6INFmYDcN4qPEI1ZFjuIB6SSpOFoByPse6B6oixx31/XmiTp/lI3j3KWvqnRdwn0TMcbf6u7ICbsG8T2QHu+XmgR24hB0huIQAc75Rx+iRpy/KDvPZMRxt4HrJLX1el3CXVAyx3zSyHeaNQL5nMz5WIpuNjZZn2E0tW42u4CXWaDQAAYBRrp+kT23ce00ahuE86+qb4gHa/ggWqJ9R3CodyqJDRgPuwKJuP6RxPCwc1TYQFdpxNv0QKiXW1DDHPsm98s7gkYk6m7zcO52KmsA9yUCayuZt6JO8xlcLduxKkXWVDHHLurMmjZ98SgUR1wtPLEqmNkJKYbbzaeWAVoBCEIBCEIEQokW7RzHcLRCBNdOsJrN0O8VHkfvFUyJPYcEHH+JmaQ2AXaK6i5hpFtEGk0VlrZ2G+V8pVTX5HpXw5A0mI2K9sokmPpM8tJxD3eYASNYG3av3ZfMaZ8DsMQPhOoAkUmkTAApei8eqw1ZLeHEywu8bpyzbueEw6MGHfNrScyAStzBFoqOz3FhUQWOY0N9QAAwNQlZYVoyKDZwv4LDpU3C0T2jt2mqZEBsKpQ+EDnjYeKC1DoINdhxFX/tTRcLCDn3HZPWkWtO6v68kBQcLHTzHuJI1jha3gZ9ZIEduO41HgVogzEduMs6uqprwbCCqUGC3AcAgtCz/DtwCNQJ3/2d0mg0QsxAGLv7Hul+HbtOZJ6lBqodFAtIG8Jfh2/KOCoQwLABuQTrxcCch7mpKk43AZmfId1b4gFpAU67AE7pczJAaom1x3VfXmqawCyrH6lRNxwHE9kxBx82dnCxAtdP0ie2wcb900aon1HcKh3Kp8UDPC/gpm4/pHE9hzQWXBowwA6AKaBPqsw74pshAV2nE2pF5NTePbEoG+JKq04fdgQ2HeazyGXdNjAO+KpAIQhAIQhAIQhAIQhAKXwwbfveqQgyk4fqG2o8bCqbFBqsOBt+u5Wk5gNomgal8MG0few3KNWRYdxr52jmnrsQRumOIQKi4WGew909di0jn0rVNiA2EFUghsYGwjK/grScwG0AqNQLpjI+xqQWRNRqBdVkSOViVFwsIOY9x2TpOwb/AGPZAao/M7l2S1bvm4ge0k6bvl5hGtPyu5exQEnytbPI90Gn+nmjXjB39T7BGvGDv6n3CAk6drZZHukGOvcNw7kp60/K7l7lFN3y8wgNUZep3+3sjU4knefZFJ2DeJ7JUXG0gZD3PZBbIYFgASdGaLSMr+CWoF8zmfaxU1oFgAQTrcGk8utaVFxtMtg//SZjtxnsFZ4BFMmwS2ntb0QU1gbsx+pU66fpE9tg437kCCL/ADZ2bhYtEGWqJ9RnsFQ7laAJoQCEIQCEIQCEIQCEIQCEIQCEIQCEIQCEIQS6GDaAVGpwLhvn1mtUIM/MMDxHdGtN7SOfRaIQZ/iBKdf9XdkfiG4gZ1dVohBAjNNhHEKgUFowUahvyt4BBokXDEKDAb8o4BMQm4DgEC/EN+ZtW0JfiG4zyBPRaAJoM9cMHf1PWSWscbG8TLpNaoQZ0HG10sh7maPw4vrzM+Vi0QgQEk0IQCEIQCEIQCEIQCEIQCEIQf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6" name="Picture 6" descr="http://3.bp.blogspot.com/-mj69d7RbFhE/TndmqjX1dYI/AAAAAAAAACc/TW-D-V2fYHI/s1600/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692" y="3717032"/>
            <a:ext cx="4572000" cy="2686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053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757</TotalTime>
  <Words>345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Dimon</dc:creator>
  <cp:lastModifiedBy>Dimon</cp:lastModifiedBy>
  <cp:revision>10</cp:revision>
  <dcterms:created xsi:type="dcterms:W3CDTF">2014-04-11T14:31:19Z</dcterms:created>
  <dcterms:modified xsi:type="dcterms:W3CDTF">2014-04-12T03:09:09Z</dcterms:modified>
</cp:coreProperties>
</file>