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071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МТКК “Буран”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Вакульчик Егор 9А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820400"/>
            <a:ext cy="5143499" cx="7221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38" name="Shape 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2017910"/>
            <a:ext cy="5143501" cx="5108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727515"/>
            <a:ext cy="5143500" cx="7688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4431" x="0"/>
            <a:ext cy="4814635" cx="9143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                         Итоги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buNone/>
            </a:pPr>
            <a:r>
              <a:rPr lang="en"/>
              <a:t>Итогами моего реферата стало сравнение МТКК “Буран” и Спейс Шаттла с точки зрения строения, основанного на физике.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827328" x="17891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7200" lang="en"/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