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101" d="100"/>
          <a:sy n="101" d="100"/>
        </p:scale>
        <p:origin x="-179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15.05.14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15.05.14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4008" y="2492896"/>
            <a:ext cx="3528392" cy="1557700"/>
          </a:xfrm>
        </p:spPr>
        <p:txBody>
          <a:bodyPr>
            <a:noAutofit/>
          </a:bodyPr>
          <a:lstStyle/>
          <a:p>
            <a:r>
              <a:rPr lang="ru-RU" sz="2000" b="1" dirty="0"/>
              <a:t>Использование магнитных и </a:t>
            </a:r>
            <a:r>
              <a:rPr lang="ru-RU" sz="2000" b="1"/>
              <a:t>электрических </a:t>
            </a:r>
            <a:r>
              <a:rPr lang="ru-RU" sz="2000" b="1" smtClean="0"/>
              <a:t>полей </a:t>
            </a:r>
            <a:r>
              <a:rPr lang="ru-RU" sz="2000" b="1" dirty="0"/>
              <a:t>в </a:t>
            </a:r>
            <a:r>
              <a:rPr lang="ru-RU" sz="2000" b="1" dirty="0" smtClean="0"/>
              <a:t>пожаротушении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33365" y="4421081"/>
            <a:ext cx="3309803" cy="1024144"/>
          </a:xfrm>
        </p:spPr>
        <p:txBody>
          <a:bodyPr>
            <a:normAutofit fontScale="70000" lnSpcReduction="20000"/>
          </a:bodyPr>
          <a:lstStyle/>
          <a:p>
            <a:r>
              <a:rPr lang="ru-RU" sz="1600" i="1" dirty="0"/>
              <a:t>автор</a:t>
            </a:r>
            <a:r>
              <a:rPr lang="ru-RU" sz="1600" dirty="0"/>
              <a:t>: ученик 10 класса «Б» </a:t>
            </a:r>
          </a:p>
          <a:p>
            <a:r>
              <a:rPr lang="ru-RU" sz="1600" dirty="0"/>
              <a:t>Григорьев Олег Юрьевич</a:t>
            </a:r>
          </a:p>
          <a:p>
            <a:r>
              <a:rPr lang="ru-RU" sz="1600" i="1" dirty="0"/>
              <a:t>Руководитель: </a:t>
            </a:r>
            <a:r>
              <a:rPr lang="ru-RU" sz="1600" dirty="0"/>
              <a:t>Ветюков Д.А.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0061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Электрическое поле в пожаротушении</a:t>
            </a:r>
            <a:endParaRPr lang="ru-RU" dirty="0"/>
          </a:p>
        </p:txBody>
      </p:sp>
      <p:pic>
        <p:nvPicPr>
          <p:cNvPr id="4" name="Рисунок 3" descr="D:\Олег\Диплом\Электрическое поле тушит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84" t="7354" r="32538" b="49197"/>
          <a:stretch/>
        </p:blipFill>
        <p:spPr bwMode="auto">
          <a:xfrm>
            <a:off x="1187624" y="2276872"/>
            <a:ext cx="4680520" cy="216486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 descr="D:\Олег\Диплом\Сложное эл поле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91" t="18563" b="11311"/>
          <a:stretch/>
        </p:blipFill>
        <p:spPr bwMode="auto">
          <a:xfrm>
            <a:off x="1576816" y="4441739"/>
            <a:ext cx="6264696" cy="160603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03879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Магнитное поле в пожаротушении</a:t>
            </a:r>
            <a:endParaRPr lang="ru-RU" dirty="0"/>
          </a:p>
        </p:txBody>
      </p:sp>
      <p:pic>
        <p:nvPicPr>
          <p:cNvPr id="4" name="Рисунок 3" descr="D:\Олег\Диплом\Магнитное поле тушит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4" r="11060" b="48340"/>
          <a:stretch/>
        </p:blipFill>
        <p:spPr bwMode="auto">
          <a:xfrm>
            <a:off x="683568" y="2500206"/>
            <a:ext cx="7632848" cy="23265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81055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ru-RU" dirty="0"/>
              <a:t>Т</a:t>
            </a:r>
            <a:r>
              <a:rPr lang="ru-RU" dirty="0" smtClean="0"/>
              <a:t>ушение </a:t>
            </a:r>
            <a:r>
              <a:rPr lang="ru-RU" dirty="0"/>
              <a:t>пожаров </a:t>
            </a:r>
            <a:r>
              <a:rPr lang="ru-RU" dirty="0" smtClean="0"/>
              <a:t>или управление </a:t>
            </a:r>
            <a:r>
              <a:rPr lang="ru-RU" dirty="0"/>
              <a:t>огнем при помощи магнитных и электрических полей возможно, и может быть применено в ограниченных областях, где нельзя использовать более традиционные способы. Однако подобные системы имеют </a:t>
            </a:r>
            <a:r>
              <a:rPr lang="ru-RU" dirty="0" smtClean="0"/>
              <a:t>недостатки, препятствующие их широкому распространению.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7198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75656" y="2348880"/>
            <a:ext cx="56166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СПАСИБО ЗА ВНИМАНИЕ</a:t>
            </a:r>
            <a:endParaRPr lang="ru-RU" sz="5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335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Академик </a:t>
            </a:r>
            <a:r>
              <a:rPr lang="ru-RU" dirty="0" smtClean="0"/>
              <a:t>Статьи</a:t>
            </a:r>
            <a:r>
              <a:rPr lang="ru-RU" dirty="0"/>
              <a:t>: Магнитные ловушки, Магнитная индукция, Электрическое поле, Магнитное поле, Плазма, Огонь, Электромагнит, Ферромагнетики, Сверхпроводящий магнит. </a:t>
            </a:r>
            <a:endParaRPr lang="ru-RU" dirty="0" smtClean="0"/>
          </a:p>
          <a:p>
            <a:pPr lvl="0"/>
            <a:r>
              <a:rPr lang="ru-RU" dirty="0" smtClean="0"/>
              <a:t>Дмитрий </a:t>
            </a:r>
            <a:r>
              <a:rPr lang="ru-RU" dirty="0"/>
              <a:t>Мамонтов. Гром и молния против огня. Популярная механика. </a:t>
            </a:r>
            <a:endParaRPr lang="ru-RU" dirty="0" smtClean="0"/>
          </a:p>
          <a:p>
            <a:pPr lvl="0"/>
            <a:r>
              <a:rPr lang="ru-RU" dirty="0" smtClean="0"/>
              <a:t>Популярная </a:t>
            </a:r>
            <a:r>
              <a:rPr lang="ru-RU" dirty="0"/>
              <a:t>механика [научно популярный журнал/электронный ресурс]. Статья: Самый мощный магнит в мире: </a:t>
            </a:r>
            <a:r>
              <a:rPr lang="ru-RU" dirty="0" err="1"/>
              <a:t>Теслы</a:t>
            </a:r>
            <a:r>
              <a:rPr lang="ru-RU" dirty="0"/>
              <a:t>.  Автор: Пол Эйзенштейн. </a:t>
            </a:r>
          </a:p>
        </p:txBody>
      </p:sp>
    </p:spTree>
    <p:extLst>
      <p:ext uri="{BB962C8B-B14F-4D97-AF65-F5344CB8AC3E}">
        <p14:creationId xmlns:p14="http://schemas.microsoft.com/office/powerpoint/2010/main" val="2694161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ru-RU" sz="2000" dirty="0"/>
              <a:t>Современные способы тушения огня не </a:t>
            </a:r>
            <a:r>
              <a:rPr lang="ru-RU" sz="2000" dirty="0" smtClean="0"/>
              <a:t>далеко ушли от первобытных. </a:t>
            </a:r>
            <a:r>
              <a:rPr lang="ru-RU" sz="2000" dirty="0"/>
              <a:t>Несмотря на свою эффективность, в некоторых ситуациях их применение затруднительно или вовсе невозможно. Поэтому необходимо разрабатывать новые способы борьбы с огнем, и один из них – действие на огонь при помощи магнитных и электрических полей.</a:t>
            </a:r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2108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 smtClean="0"/>
              <a:t>Оценить возможность использования электрических и магнитных полей в пожаротушении и предложить варианты установок.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316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Плазма и огонь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3" y="2323653"/>
            <a:ext cx="5184692" cy="457276"/>
          </a:xfrm>
        </p:spPr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ru-RU" dirty="0" smtClean="0"/>
              <a:t>Плазма – ионизированный газ.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91680" y="5351150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2"/>
                </a:solidFill>
              </a:rPr>
              <a:t>Огонь – слабо ионизированная плазма</a:t>
            </a:r>
          </a:p>
        </p:txBody>
      </p:sp>
      <p:pic>
        <p:nvPicPr>
          <p:cNvPr id="5" name="Picture 2" descr="D:\Олег\Диплом\огонь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427" y="2813605"/>
            <a:ext cx="3352816" cy="238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detskiy-mir.net/images/fotoprikols/8545_bi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813605"/>
            <a:ext cx="2431067" cy="238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2425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Условия горения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907704" y="2276872"/>
            <a:ext cx="4968552" cy="3266913"/>
            <a:chOff x="1369118" y="1715847"/>
            <a:chExt cx="6048672" cy="2937289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3385342" y="1715847"/>
              <a:ext cx="2016224" cy="7200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Источник зажигания</a:t>
              </a:r>
              <a:endParaRPr lang="ru-RU" dirty="0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5401566" y="3933056"/>
              <a:ext cx="2016224" cy="7200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Окислитель</a:t>
              </a:r>
              <a:endParaRPr lang="ru-RU" dirty="0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1369118" y="3933056"/>
              <a:ext cx="2016224" cy="7200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Топливо</a:t>
              </a:r>
              <a:endParaRPr lang="ru-RU" dirty="0"/>
            </a:p>
          </p:txBody>
        </p:sp>
        <p:cxnSp>
          <p:nvCxnSpPr>
            <p:cNvPr id="8" name="Прямая соединительная линия 7"/>
            <p:cNvCxnSpPr>
              <a:stCxn id="5" idx="2"/>
              <a:endCxn id="7" idx="0"/>
            </p:cNvCxnSpPr>
            <p:nvPr/>
          </p:nvCxnSpPr>
          <p:spPr>
            <a:xfrm flipH="1">
              <a:off x="2377230" y="2435927"/>
              <a:ext cx="2016224" cy="1497129"/>
            </a:xfrm>
            <a:prstGeom prst="line">
              <a:avLst/>
            </a:prstGeom>
            <a:ln w="34925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>
              <a:stCxn id="6" idx="1"/>
              <a:endCxn id="7" idx="3"/>
            </p:cNvCxnSpPr>
            <p:nvPr/>
          </p:nvCxnSpPr>
          <p:spPr>
            <a:xfrm flipH="1">
              <a:off x="3385342" y="4293096"/>
              <a:ext cx="2016224" cy="0"/>
            </a:xfrm>
            <a:prstGeom prst="line">
              <a:avLst/>
            </a:prstGeom>
            <a:ln w="34925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>
              <a:endCxn id="6" idx="0"/>
            </p:cNvCxnSpPr>
            <p:nvPr/>
          </p:nvCxnSpPr>
          <p:spPr>
            <a:xfrm>
              <a:off x="4393454" y="2407569"/>
              <a:ext cx="2016224" cy="1525487"/>
            </a:xfrm>
            <a:prstGeom prst="line">
              <a:avLst/>
            </a:prstGeom>
            <a:ln w="34925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5644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Системы пожаротушения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Водные</a:t>
            </a:r>
          </a:p>
          <a:p>
            <a:r>
              <a:rPr lang="ru-RU" dirty="0" smtClean="0"/>
              <a:t>Порошковые</a:t>
            </a:r>
          </a:p>
          <a:p>
            <a:r>
              <a:rPr lang="ru-RU" dirty="0" smtClean="0"/>
              <a:t>Углекислотные</a:t>
            </a:r>
          </a:p>
          <a:p>
            <a:r>
              <a:rPr lang="ru-RU" dirty="0" smtClean="0"/>
              <a:t>Пенные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7359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Электрическое и магнитное поле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276873"/>
            <a:ext cx="6777317" cy="1656184"/>
          </a:xfrm>
        </p:spPr>
        <p:txBody>
          <a:bodyPr/>
          <a:lstStyle/>
          <a:p>
            <a:pPr marL="68580" indent="0">
              <a:buNone/>
            </a:pPr>
            <a:r>
              <a:rPr lang="ru-RU" sz="2000" dirty="0"/>
              <a:t>Электрическое поле – особый вид материи, посредством которого осуществляется взаимодействие между электрическими зарядами.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051720" y="4005064"/>
            <a:ext cx="647184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tx2"/>
                </a:solidFill>
              </a:rPr>
              <a:t>Магнитное поле - силовое поле, действующее на движущиеся электрические заряды и на тела, обладающие магнитным моментом.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8514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55679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Движение заряда в электрическом и магнитном поле</a:t>
            </a:r>
            <a:endParaRPr lang="ru-RU" dirty="0"/>
          </a:p>
        </p:txBody>
      </p:sp>
      <p:pic>
        <p:nvPicPr>
          <p:cNvPr id="4" name="Picture 2" descr="D:\Олег\Диплом\plazm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411" y="2446785"/>
            <a:ext cx="1963903" cy="3758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D:\Олег\Диплом\ris.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3" r="28188" b="8733"/>
          <a:stretch/>
        </p:blipFill>
        <p:spPr bwMode="auto">
          <a:xfrm>
            <a:off x="1115616" y="3068960"/>
            <a:ext cx="4316531" cy="2139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104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Магнитные зеркала</a:t>
            </a:r>
            <a:endParaRPr lang="ru-RU" dirty="0"/>
          </a:p>
        </p:txBody>
      </p:sp>
      <p:pic>
        <p:nvPicPr>
          <p:cNvPr id="4" name="Рисунок 3" descr="магнитное зеркало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45"/>
          <a:stretch>
            <a:fillRect/>
          </a:stretch>
        </p:blipFill>
        <p:spPr bwMode="auto">
          <a:xfrm>
            <a:off x="1043608" y="2420888"/>
            <a:ext cx="4680520" cy="2448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пробкотрон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76"/>
          <a:stretch>
            <a:fillRect/>
          </a:stretch>
        </p:blipFill>
        <p:spPr bwMode="auto">
          <a:xfrm>
            <a:off x="4211960" y="3605754"/>
            <a:ext cx="3590925" cy="22618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29947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88</TotalTime>
  <Words>277</Words>
  <Application>Microsoft Macintosh PowerPoint</Application>
  <PresentationFormat>Экран (4:3)</PresentationFormat>
  <Paragraphs>34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Остин</vt:lpstr>
      <vt:lpstr>Использование магнитных и электрических полей в пожаротушении</vt:lpstr>
      <vt:lpstr>Актуальность</vt:lpstr>
      <vt:lpstr>Цель</vt:lpstr>
      <vt:lpstr>Плазма и огонь</vt:lpstr>
      <vt:lpstr>Условия горения</vt:lpstr>
      <vt:lpstr>Системы пожаротушения</vt:lpstr>
      <vt:lpstr>Электрическое и магнитное поле</vt:lpstr>
      <vt:lpstr>Движение заряда в электрическом и магнитном поле</vt:lpstr>
      <vt:lpstr>Магнитные зеркала</vt:lpstr>
      <vt:lpstr>Электрическое поле в пожаротушении</vt:lpstr>
      <vt:lpstr>Магнитное поле в пожаротушении</vt:lpstr>
      <vt:lpstr>Вывод</vt:lpstr>
      <vt:lpstr>Презентация PowerPoint</vt:lpstr>
      <vt:lpstr>Список литературы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магнитных и электрических пролей в пожаротушении</dc:title>
  <dc:creator>Yura</dc:creator>
  <cp:lastModifiedBy>Егор Мацук</cp:lastModifiedBy>
  <cp:revision>10</cp:revision>
  <dcterms:created xsi:type="dcterms:W3CDTF">2014-05-13T17:21:56Z</dcterms:created>
  <dcterms:modified xsi:type="dcterms:W3CDTF">2014-05-15T10:27:55Z</dcterms:modified>
</cp:coreProperties>
</file>