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5" r:id="rId5"/>
    <p:sldId id="258" r:id="rId6"/>
    <p:sldId id="266" r:id="rId7"/>
    <p:sldId id="267" r:id="rId8"/>
    <p:sldId id="260" r:id="rId9"/>
    <p:sldId id="261" r:id="rId10"/>
    <p:sldId id="262" r:id="rId11"/>
    <p:sldId id="263" r:id="rId12"/>
    <p:sldId id="264" r:id="rId13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>
      <p:cViewPr>
        <p:scale>
          <a:sx n="86" d="100"/>
          <a:sy n="86" d="100"/>
        </p:scale>
        <p:origin x="-2022" y="-42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761F7B4-3AD6-4386-AA37-16C53BA4E051}" type="slidenum">
              <a:t>‹#›</a:t>
            </a:fld>
            <a:endParaRPr lang="ru-RU" sz="1400" b="0" i="0" u="none" strike="noStrike" kern="1200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0484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E0F3168-A581-463E-B1CA-73B9E78B7C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2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ru-RU" sz="2000" b="0" i="0" u="none" strike="noStrike" kern="1200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>
            <a:spAutoFit/>
          </a:bodyPr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endParaRPr lang="ru-RU" sz="294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B3621F-3B54-426C-84E3-6FF15660AAA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01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5F70BE-BF9E-4CB3-AC73-C971218199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5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A39035-9B6E-47C7-BDD7-1D49D1B02D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2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E38D70-64F6-4484-B3B1-FCC58A7CD2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63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645E4F-3C71-4FC4-9F60-D527154D299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207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5E42E9-20BD-4789-9BDD-F81CD9E185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59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824038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824038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ECB688-B2FD-49EF-810C-C571704C645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640A1B-8CA8-4609-8C62-C7C8662C7F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5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FA7EEF-F52B-417E-95EB-794AA919114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7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666411-237C-4695-9640-26294ECB173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7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F556A-2E50-4F09-A054-6A21F375D81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3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60119A-8121-4D13-834C-67E8BF22ABD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4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23C6D7-CF3F-43C7-9CF9-7F28B811F61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0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E12F9F-D3D3-4B96-9587-C5BF8CAD68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7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287338"/>
            <a:ext cx="2266950" cy="5921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287338"/>
            <a:ext cx="6653212" cy="5921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84246-7C95-4825-B634-B12E81AD41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01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95524E-6122-4DE0-A804-2406BC7A823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65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6D7F53-DD2D-41F2-80F6-097F86FEFB9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7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680BD8-16A4-4708-A816-A242B0A132C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7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723C7F-3B29-4BCE-A982-A95B0AF38FF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5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D99AF6-2B00-4142-8981-93862604B3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9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2792F7-45E0-4829-9795-4791F4F3497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1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5F2E43-E33C-4FF5-B233-C72DBC13C5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8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69FFA3EA-85C3-42A2-AC64-0ED1F276858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288000"/>
            <a:ext cx="9072000" cy="864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823760"/>
            <a:ext cx="907200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44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0D4A7C1-5E80-4BFB-9F26-EC51AD42A4FF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2"/>
        </a:spcAft>
        <a:tabLst/>
        <a:defRPr lang="ru-RU" sz="3200" b="0" i="0" u="none" strike="noStrike" kern="1200">
          <a:ln>
            <a:noFill/>
          </a:ln>
          <a:latin typeface="Liberation Sans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808" y="1392107"/>
            <a:ext cx="8208911" cy="500324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98065" y="13525"/>
            <a:ext cx="907200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Ядовитые лекарственные растения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3808" y="6228109"/>
            <a:ext cx="9432192" cy="1041311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just">
              <a:buNone/>
            </a:pPr>
            <a:r>
              <a:rPr lang="ru-RU" sz="28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Автор:</a:t>
            </a:r>
            <a:r>
              <a:rPr lang="ru-RU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ученица </a:t>
            </a:r>
            <a:r>
              <a:rPr lang="ru-RU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9 Б класса </a:t>
            </a:r>
            <a:r>
              <a:rPr lang="ru-RU" sz="2800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Цариковская</a:t>
            </a:r>
            <a:r>
              <a:rPr lang="ru-RU" sz="2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Ирина</a:t>
            </a:r>
          </a:p>
          <a:p>
            <a:pPr marL="0" lvl="0" indent="0" algn="just">
              <a:buNone/>
            </a:pPr>
            <a:r>
              <a:rPr lang="ru-RU" sz="28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Руководитель:</a:t>
            </a:r>
            <a:r>
              <a:rPr lang="ru-RU" sz="2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Давыдочкина Светлана Васильевна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Итоги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59792" y="1259557"/>
            <a:ext cx="9576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 работе изучены ядовитые </a:t>
            </a:r>
            <a:r>
              <a:rPr lang="ru-RU" sz="19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лекарственные растения, содержащие сильнодействующие ядовитые </a:t>
            </a:r>
            <a:r>
              <a:rPr lang="ru-RU" sz="19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вещества: алкалоиды</a:t>
            </a:r>
            <a:r>
              <a:rPr lang="ru-RU" sz="19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9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сердечные </a:t>
            </a:r>
            <a:r>
              <a:rPr lang="ru-RU" sz="19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гликозиды, эфирные масла, органические кислоты, опасные при неумелом использовании</a:t>
            </a:r>
            <a:r>
              <a:rPr lang="ru-RU" sz="19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Рассмотрены отдельные представители ядовитых лекарственных растений, часто встречающихся в природе.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Изучены меры предосторожности, которые необходимо соблюдать при работе с ядовитыми лекарственными растениями, чтобы избежать отравления.</a:t>
            </a:r>
          </a:p>
          <a:p>
            <a:pPr>
              <a:buFont typeface="Wingdings" pitchFamily="2" charset="2"/>
              <a:buChar char="Ø"/>
            </a:pPr>
            <a:r>
              <a:rPr lang="ru-RU" sz="19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А также, подробно описаны симптомы отравлений лекарственными растениями и методы оказания первой помощи. </a:t>
            </a:r>
          </a:p>
          <a:p>
            <a:pPr lvl="0">
              <a:buNone/>
            </a:pPr>
            <a:endParaRPr lang="ru-RU" sz="19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www.sb.by/images/articles/13/118/t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4331898"/>
            <a:ext cx="4680520" cy="31203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ktopwallpapers.org.ua/pic/201107/640x480/desktopwallpapers.org.ua-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31" y="-24367"/>
            <a:ext cx="10112056" cy="75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791840" y="683493"/>
            <a:ext cx="9072000" cy="140392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ru-RU" sz="60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75816" y="899517"/>
            <a:ext cx="8568000" cy="25202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 algn="just">
              <a:buNone/>
            </a:pPr>
            <a:r>
              <a:rPr lang="en-US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Любой сорняк – это целебное растение, достоинства которого еще не раскрыты»</a:t>
            </a:r>
          </a:p>
          <a:p>
            <a:pPr lvl="0" algn="just">
              <a:buNone/>
            </a:pPr>
            <a:r>
              <a:rPr lang="en-US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Р. </a:t>
            </a:r>
            <a:r>
              <a:rPr lang="ru-RU" dirty="0" err="1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Эмерсон</a:t>
            </a:r>
            <a:r>
              <a:rPr lang="ru-RU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 algn="just">
              <a:buNone/>
            </a:pP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39755" y="2771725"/>
            <a:ext cx="3087720" cy="411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8065" y="352079"/>
            <a:ext cx="9072000" cy="677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ctr" rtl="0" hangingPunct="0">
              <a:buSzPct val="45000"/>
              <a:buFont typeface="StarSymbol"/>
              <a:buChar char="●"/>
              <a:tabLst/>
              <a:defRPr lang="ru-RU" sz="4400" b="0" i="0" u="none" strike="noStrike" kern="1200">
                <a:ln>
                  <a:noFill/>
                </a:ln>
                <a:latin typeface="Liberation Sans" pitchFamily="18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Проблема</a:t>
            </a:r>
            <a:endParaRPr lang="ru-RU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31798" y="1424360"/>
            <a:ext cx="9138265" cy="4392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algn="just">
              <a:buFont typeface="StarSymbol"/>
              <a:buNone/>
            </a:pPr>
            <a:r>
              <a:rPr lang="ru-RU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Любое растение подарено природой нам во благо, задача человека правильно понять его предназначение.</a:t>
            </a:r>
          </a:p>
          <a:p>
            <a:pPr algn="just">
              <a:buFont typeface="StarSymbol"/>
              <a:buNone/>
            </a:pPr>
            <a:r>
              <a:rPr lang="ru-RU" sz="28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8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StarSymbol"/>
              <a:buNone/>
            </a:pPr>
            <a:endParaRPr lang="ru-RU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img0.liveinternet.ru/images/attach/c/7/94/739/94739592_3368205_fi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2699717"/>
            <a:ext cx="6912768" cy="48033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27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Цель работы</a:t>
            </a:r>
            <a:endParaRPr lang="ru-RU" sz="40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59792" y="1403573"/>
            <a:ext cx="9433048" cy="2232248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рассмотреть использование </a:t>
            </a:r>
            <a:r>
              <a:rPr lang="ru-RU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ядовитых </a:t>
            </a:r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растений в фитотерапии 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изучить меры </a:t>
            </a:r>
            <a:r>
              <a:rPr lang="ru-RU" sz="24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предосторожности при работе с ядовитыми лекарственными </a:t>
            </a:r>
            <a:r>
              <a:rPr lang="ru-RU" sz="24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растениями</a:t>
            </a:r>
          </a:p>
        </p:txBody>
      </p:sp>
      <p:pic>
        <p:nvPicPr>
          <p:cNvPr id="10" name="Picture 2" descr="http://mediasubs.ru/group/uploads/ev/evrika/image2/ODc3OGY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84" y="3347789"/>
            <a:ext cx="5616624" cy="40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40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59792" y="1403573"/>
            <a:ext cx="6396059" cy="5520256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рассмотреть использование </a:t>
            </a:r>
            <a:r>
              <a:rPr lang="ru-RU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ядовитых </a:t>
            </a: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растений в фитотерапии 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онять, какие действующие вещества лекарственных растений являются токсичными 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изучить меры </a:t>
            </a:r>
            <a:r>
              <a:rPr lang="ru-RU" sz="2000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предосторожности при работе с ядовитыми лекарственными </a:t>
            </a: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растениями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узнать, как проявляются отравления ядовитыми лекарственными растениями и какую доврачебную медицинскую помощь следует оказать пострадавшему, в случае отравления</a:t>
            </a:r>
            <a:endParaRPr lang="ru-RU" sz="20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imworld.aufeminin.com/dossiers/D20120125/omeopatia-1548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1609769"/>
            <a:ext cx="332477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481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575816" y="251445"/>
            <a:ext cx="8712968" cy="1440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 rtl="0" hangingPunct="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tabLst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А Вы знаете, какие лекарственные растения несут в себе опасность?</a:t>
            </a:r>
            <a:endParaRPr lang="ru-RU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rewalls.com/pic/201202/800x600/reWalls.com-60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66" y="1691605"/>
            <a:ext cx="7620000" cy="5715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98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158760"/>
            <a:ext cx="9072000" cy="10241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Отдельные представители ядовитых лекарственных растений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0416" y="1555637"/>
            <a:ext cx="4896000" cy="43844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lvl="0">
              <a:buNone/>
            </a:pPr>
            <a:r>
              <a:rPr lang="ru-RU" sz="28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Аконит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8384" y="1396814"/>
            <a:ext cx="3311999" cy="72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450359" algn="l" rtl="0" hangingPunct="0">
              <a:lnSpc>
                <a:spcPct val="150000"/>
              </a:lnSpc>
              <a:spcBef>
                <a:spcPts val="0"/>
              </a:spcBef>
              <a:spcAft>
                <a:spcPts val="1001"/>
              </a:spcAft>
              <a:buNone/>
              <a:tabLst/>
              <a:defRPr sz="3200" b="1" i="1">
                <a:latin typeface="Times New Roman" pitchFamily="18"/>
                <a:ea typeface="Calibri" pitchFamily="34"/>
              </a:defRPr>
            </a:pPr>
            <a:r>
              <a:rPr lang="ru-RU" sz="2800" b="1" i="1" u="none" strike="noStrike" kern="1200" dirty="0">
                <a:ln>
                  <a:noFill/>
                </a:ln>
                <a:solidFill>
                  <a:srgbClr val="0033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Белена черная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392" y="2212863"/>
            <a:ext cx="4031608" cy="513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Picture 6" descr="http://www.baumschule-gehlhaar.de/img/pictures/1104-eisenhu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192875"/>
            <a:ext cx="3888432" cy="517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170640"/>
            <a:ext cx="9072000" cy="10241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Отдельные представители ядовитых лекарственных растений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71744" y="1547589"/>
            <a:ext cx="4896032" cy="4802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lvl="0" indent="450359" algn="l">
              <a:lnSpc>
                <a:spcPct val="150000"/>
              </a:lnSpc>
              <a:spcAft>
                <a:spcPts val="1001"/>
              </a:spcAft>
              <a:buNone/>
            </a:pPr>
            <a:r>
              <a:rPr lang="ru-RU" sz="28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Болиголов крапчатый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2000" y="1475581"/>
            <a:ext cx="3723480" cy="72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450359" algn="l" rtl="0" hangingPunct="0">
              <a:lnSpc>
                <a:spcPct val="150000"/>
              </a:lnSpc>
              <a:spcBef>
                <a:spcPts val="0"/>
              </a:spcBef>
              <a:spcAft>
                <a:spcPts val="1001"/>
              </a:spcAft>
              <a:buNone/>
              <a:tabLst/>
              <a:defRPr sz="3200" b="1" i="1">
                <a:latin typeface="Times New Roman" pitchFamily="18"/>
                <a:ea typeface="Calibri" pitchFamily="34"/>
              </a:defRPr>
            </a:pPr>
            <a:r>
              <a:rPr lang="ru-RU" sz="2800" b="1" i="1" u="none" strike="noStrike" kern="1200" dirty="0">
                <a:ln>
                  <a:noFill/>
                </a:ln>
                <a:solidFill>
                  <a:srgbClr val="0033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Вьюнок полевой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48000" y="2433287"/>
            <a:ext cx="3672832" cy="480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stat17.privet.ru/lr/0931ecefa0c4ab1334d562797110bd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467194"/>
            <a:ext cx="4032448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177840"/>
            <a:ext cx="9072000" cy="102419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Отдельные представители ядовитых лекарственных растений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68365" y="1547653"/>
            <a:ext cx="4680000" cy="576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2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28"/>
              </a:spcAft>
              <a:buSzPct val="75000"/>
              <a:buFont typeface="StarSymbol"/>
              <a:buChar char="–"/>
              <a:defRPr lang="ru-RU" sz="279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42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1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78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18"/>
                <a:ea typeface="Droid Sans Fallback" pitchFamily="2"/>
                <a:cs typeface="Lohit Hindi" pitchFamily="2"/>
              </a:defRPr>
            </a:lvl9pPr>
          </a:lstStyle>
          <a:p>
            <a:pPr marL="0" lvl="0" indent="450359" algn="l">
              <a:lnSpc>
                <a:spcPct val="150000"/>
              </a:lnSpc>
              <a:spcAft>
                <a:spcPts val="1001"/>
              </a:spcAft>
              <a:buNone/>
            </a:pPr>
            <a:r>
              <a:rPr lang="ru-RU" sz="2800" b="1" i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Дурман обыкновенный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5426" y="2412197"/>
            <a:ext cx="4994640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23521" y="1475581"/>
            <a:ext cx="4320000" cy="72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450359" algn="l" rtl="0" hangingPunct="0">
              <a:lnSpc>
                <a:spcPct val="150000"/>
              </a:lnSpc>
              <a:spcBef>
                <a:spcPts val="0"/>
              </a:spcBef>
              <a:spcAft>
                <a:spcPts val="1001"/>
              </a:spcAft>
              <a:buNone/>
              <a:tabLst/>
              <a:defRPr sz="3200">
                <a:ea typeface="Calibri" pitchFamily="34"/>
              </a:defRPr>
            </a:pPr>
            <a:r>
              <a:rPr lang="ru-RU" sz="2800" b="1" i="1" u="none" strike="noStrike" kern="1200" dirty="0">
                <a:ln>
                  <a:noFill/>
                </a:ln>
                <a:solidFill>
                  <a:srgbClr val="0033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Живокость полевая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000" y="2412197"/>
            <a:ext cx="4140000" cy="4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shGree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195</Words>
  <Application>Microsoft Office PowerPoint</Application>
  <PresentationFormat>Экран (4:3)</PresentationFormat>
  <Paragraphs>32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Обычный</vt:lpstr>
      <vt:lpstr>LushGreen</vt:lpstr>
      <vt:lpstr>Ядовитые лекарственные растения</vt:lpstr>
      <vt:lpstr>Презентация PowerPoint</vt:lpstr>
      <vt:lpstr>Презентация PowerPoint</vt:lpstr>
      <vt:lpstr>Цель работы</vt:lpstr>
      <vt:lpstr>Задачи</vt:lpstr>
      <vt:lpstr>Презентация PowerPoint</vt:lpstr>
      <vt:lpstr>Отдельные представители ядовитых лекарственных растений</vt:lpstr>
      <vt:lpstr>Отдельные представители ядовитых лекарственных растений</vt:lpstr>
      <vt:lpstr>Отдельные представители ядовитых лекарственных растений</vt:lpstr>
      <vt:lpstr>Итоги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Ядовитые лекарственные растения</dc:title>
  <dc:creator>Андрей Полянский</dc:creator>
  <cp:lastModifiedBy>Андрей Полянский</cp:lastModifiedBy>
  <cp:revision>14</cp:revision>
  <dcterms:created xsi:type="dcterms:W3CDTF">2014-04-18T21:40:24Z</dcterms:created>
  <dcterms:modified xsi:type="dcterms:W3CDTF">2014-04-19T18:59:57Z</dcterms:modified>
</cp:coreProperties>
</file>