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FEC7EF-FBF2-4A65-A8B9-F7558A484776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60CE1B-9B00-40D0-9F73-CCB145B0023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>
                <a:solidFill>
                  <a:schemeClr val="tx1"/>
                </a:solidFill>
              </a:rPr>
              <a:t>ГБОУ города Москвы Гимназия №1505</a:t>
            </a:r>
          </a:p>
          <a:p>
            <a:r>
              <a:rPr lang="ru-RU" sz="7200" dirty="0">
                <a:solidFill>
                  <a:schemeClr val="tx1"/>
                </a:solidFill>
              </a:rPr>
              <a:t>«Московская городская педагогическая гимназия-лаборатория»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b="1" dirty="0">
                <a:solidFill>
                  <a:schemeClr val="tx1"/>
                </a:solidFill>
              </a:rPr>
              <a:t>Диплом</a:t>
            </a:r>
            <a:endParaRPr lang="ru-RU" sz="7200" dirty="0">
              <a:solidFill>
                <a:schemeClr val="tx1"/>
              </a:solidFill>
            </a:endParaRPr>
          </a:p>
          <a:p>
            <a:r>
              <a:rPr lang="ru-RU" sz="7200" b="1" dirty="0">
                <a:solidFill>
                  <a:schemeClr val="tx1"/>
                </a:solidFill>
              </a:rPr>
              <a:t>Сопло реактивного двигателя</a:t>
            </a:r>
            <a:endParaRPr lang="ru-RU" sz="7200" dirty="0">
              <a:solidFill>
                <a:schemeClr val="tx1"/>
              </a:solidFill>
            </a:endParaRP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i="1" dirty="0">
                <a:solidFill>
                  <a:schemeClr val="tx1"/>
                </a:solidFill>
              </a:rPr>
              <a:t>  </a:t>
            </a:r>
            <a:endParaRPr lang="ru-RU" sz="7200" dirty="0">
              <a:solidFill>
                <a:schemeClr val="tx1"/>
              </a:solidFill>
            </a:endParaRPr>
          </a:p>
          <a:p>
            <a:r>
              <a:rPr lang="ru-RU" sz="7200" i="1" dirty="0">
                <a:solidFill>
                  <a:schemeClr val="tx1"/>
                </a:solidFill>
              </a:rPr>
              <a:t>автор</a:t>
            </a:r>
            <a:r>
              <a:rPr lang="ru-RU" sz="7200" dirty="0">
                <a:solidFill>
                  <a:schemeClr val="tx1"/>
                </a:solidFill>
              </a:rPr>
              <a:t>: ученик  10 класса «Б» </a:t>
            </a:r>
          </a:p>
          <a:p>
            <a:r>
              <a:rPr lang="ru-RU" sz="7200" dirty="0">
                <a:solidFill>
                  <a:schemeClr val="tx1"/>
                </a:solidFill>
              </a:rPr>
              <a:t>Сидоренко Аркадий</a:t>
            </a:r>
          </a:p>
          <a:p>
            <a:r>
              <a:rPr lang="ru-RU" sz="7200" i="1" dirty="0">
                <a:solidFill>
                  <a:schemeClr val="tx1"/>
                </a:solidFill>
              </a:rPr>
              <a:t>Руководитель: </a:t>
            </a:r>
            <a:r>
              <a:rPr lang="ru-RU" sz="7200" dirty="0">
                <a:solidFill>
                  <a:schemeClr val="tx1"/>
                </a:solidFill>
              </a:rPr>
              <a:t>Наумов А.Л. 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</a:rPr>
              <a:t>Москва</a:t>
            </a:r>
          </a:p>
          <a:p>
            <a:r>
              <a:rPr lang="ru-RU" sz="7200" dirty="0">
                <a:solidFill>
                  <a:schemeClr val="tx1"/>
                </a:solidFill>
              </a:rPr>
              <a:t>2015</a:t>
            </a:r>
          </a:p>
          <a:p>
            <a:r>
              <a:rPr lang="ru-RU" sz="72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28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Цель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Изучить зависимость характеристик реактивного двигателя от параметров его сопла.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18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Задача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 Изучить литературу по реактивным соплам</a:t>
            </a:r>
          </a:p>
          <a:p>
            <a:pPr marL="0" indent="0">
              <a:buNone/>
            </a:pPr>
            <a:r>
              <a:rPr lang="ru-RU" dirty="0"/>
              <a:t>2 Сконструировать установку с реактивным двигателем</a:t>
            </a:r>
          </a:p>
          <a:p>
            <a:pPr marL="0" indent="0">
              <a:buNone/>
            </a:pPr>
            <a:r>
              <a:rPr lang="ru-RU" dirty="0"/>
              <a:t>3 Провести испытания и измерения</a:t>
            </a:r>
          </a:p>
          <a:p>
            <a:pPr marL="0" indent="0">
              <a:buNone/>
            </a:pPr>
            <a:r>
              <a:rPr lang="ru-RU" dirty="0"/>
              <a:t>4 Сравнить  их с предсказанными теоретически</a:t>
            </a:r>
          </a:p>
          <a:p>
            <a:pPr marL="0" indent="0">
              <a:buNone/>
            </a:pPr>
            <a:r>
              <a:rPr lang="ru-RU" dirty="0"/>
              <a:t>5 Сделать вывод</a:t>
            </a:r>
          </a:p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47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зависимости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88840"/>
            <a:ext cx="2685004" cy="3019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95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7585" y="1991519"/>
            <a:ext cx="5888830" cy="3925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73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504411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69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54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Презентация PowerPoint</vt:lpstr>
      <vt:lpstr>Цель </vt:lpstr>
      <vt:lpstr>Задача </vt:lpstr>
      <vt:lpstr>Изучение зависимости</vt:lpstr>
      <vt:lpstr>Эксперимент</vt:lpstr>
      <vt:lpstr>Данные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Аркадий</dc:creator>
  <cp:lastModifiedBy>Аркадий</cp:lastModifiedBy>
  <cp:revision>2</cp:revision>
  <dcterms:created xsi:type="dcterms:W3CDTF">2015-05-31T19:14:49Z</dcterms:created>
  <dcterms:modified xsi:type="dcterms:W3CDTF">2015-05-31T19:26:51Z</dcterms:modified>
</cp:coreProperties>
</file>