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1" r:id="rId4"/>
    <p:sldId id="260" r:id="rId5"/>
    <p:sldId id="268" r:id="rId6"/>
    <p:sldId id="263" r:id="rId7"/>
    <p:sldId id="258" r:id="rId8"/>
    <p:sldId id="265" r:id="rId9"/>
    <p:sldId id="257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B5824-8000-4B66-B2E7-001FEE1C60A3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878D6-2A6A-40C2-AA3A-55458E332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1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878D6-2A6A-40C2-AA3A-55458E3322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878D6-2A6A-40C2-AA3A-55458E3322B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878D6-2A6A-40C2-AA3A-55458E3322B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F7B3-54F2-4638-91DA-9F8AB9CC7556}" type="datetimeFigureOut">
              <a:rPr lang="ru-RU" smtClean="0"/>
              <a:pPr/>
              <a:t>26.04.2014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99175-1A2B-4139-84FE-19D31E8C0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Психология лени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284984"/>
            <a:ext cx="5144616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Кодина</a:t>
            </a:r>
            <a:r>
              <a:rPr lang="ru-RU" dirty="0" smtClean="0"/>
              <a:t> Мария, 9а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882352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Психологических типов лени(6) </a:t>
            </a:r>
            <a:r>
              <a:rPr lang="en-US" dirty="0" smtClean="0"/>
              <a:t>&gt;</a:t>
            </a:r>
            <a:r>
              <a:rPr lang="ru-RU" dirty="0" smtClean="0"/>
              <a:t> чем физических(2)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Выявлено 4 неординарных типа лени: как требование социума, интеллектуальная лень, интуитивная лень , как двигатель прогресса. </a:t>
            </a:r>
          </a:p>
          <a:p>
            <a:pPr marL="514350" indent="-514350">
              <a:buAutoNum type="arabicParenR"/>
            </a:pPr>
            <a:r>
              <a:rPr lang="ru-RU" dirty="0" smtClean="0"/>
              <a:t>Существует много причин и способов преодоления лени =</a:t>
            </a:r>
            <a:r>
              <a:rPr lang="en-US" dirty="0" smtClean="0"/>
              <a:t>&gt; </a:t>
            </a:r>
            <a:r>
              <a:rPr lang="ru-RU" dirty="0" smtClean="0"/>
              <a:t>понятие лень нельзя считать однозначным</a:t>
            </a:r>
          </a:p>
          <a:p>
            <a:pPr marL="514350" indent="-514350">
              <a:buAutoNum type="arabicParenR"/>
            </a:pPr>
            <a:r>
              <a:rPr lang="ru-RU" dirty="0" smtClean="0"/>
              <a:t> На основе типологии были подобраны варианты возможных причин и предложены возможные способы преодоления 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3500" b="1" dirty="0" smtClean="0"/>
              <a:t>Список литературы</a:t>
            </a:r>
            <a:endParaRPr lang="ru-RU" sz="3500" dirty="0" smtClean="0"/>
          </a:p>
          <a:p>
            <a:pPr algn="just">
              <a:buNone/>
            </a:pPr>
            <a:r>
              <a:rPr lang="ru-RU" sz="3500" dirty="0" smtClean="0"/>
              <a:t> </a:t>
            </a:r>
          </a:p>
          <a:p>
            <a:pPr lvl="0" algn="just">
              <a:buNone/>
            </a:pPr>
            <a:r>
              <a:rPr lang="ru-RU" sz="3500" dirty="0" smtClean="0"/>
              <a:t>Анкина Е.Д Что такое лень и как с ней бороться. Режим доступа -  Планета психологии(http://www.planetapsy.ru/obsuzhdeniya-psihologov/chto-takoe-len-i-kak-s-ney-borotsya)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smtClean="0"/>
              <a:t>Карягина Н.В. Что такое лень и как с ней бороться. Режим доступа - Планета психологии(http://www.planetapsy.ru/obsuzhdeniya-psihologov/chto-takoe-len-i-kak-s-ney-borotsya)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smtClean="0"/>
              <a:t>Кривова О. П. Что такое лень и как с ней бороться. Режим доступа - Планета психологии(http://www.planetapsy.ru/obsuzhdeniya-psihologov/chto-takoe-len-i-kak-s-ney-borotsya)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err="1" smtClean="0"/>
              <a:t>Колпакова</a:t>
            </a:r>
            <a:r>
              <a:rPr lang="ru-RU" sz="3500" dirty="0" smtClean="0"/>
              <a:t> Г. Л. Что такое лень и как с ней бороться. Режим доступа - Планета психологии(http://www.planetapsy.ru/obsuzhdeniya-psihologov/chto-takoe-len-i-kak-s-ney-borotsya)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smtClean="0"/>
              <a:t>Леви В.Л. Лекарство от лени. — М.: Метафора, 2005. — 224 с.</a:t>
            </a:r>
          </a:p>
          <a:p>
            <a:pPr lvl="0" algn="just">
              <a:buNone/>
            </a:pPr>
            <a:r>
              <a:rPr lang="ru-RU" sz="3500" dirty="0" smtClean="0"/>
              <a:t> </a:t>
            </a:r>
            <a:r>
              <a:rPr lang="ru-RU" sz="3500" dirty="0" err="1" smtClean="0"/>
              <a:t>Мануковская</a:t>
            </a:r>
            <a:r>
              <a:rPr lang="ru-RU" sz="3500" dirty="0" smtClean="0"/>
              <a:t> Е. В. Что такое лень и как с ней бороться. – режим доступа – Планета психологии 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err="1" smtClean="0"/>
              <a:t>Нарицын</a:t>
            </a:r>
            <a:r>
              <a:rPr lang="ru-RU" sz="3500" dirty="0" smtClean="0"/>
              <a:t> Н.Н.  Лень. -режим доступа  http://www.naritsyn.ru/laziness.htm – дата публикации: 09.09.2010. </a:t>
            </a:r>
          </a:p>
          <a:p>
            <a:pPr lvl="0" algn="just">
              <a:buNone/>
            </a:pPr>
            <a:r>
              <a:rPr lang="ru-RU" sz="3500" dirty="0" smtClean="0"/>
              <a:t>Ольшанский Д. В Что такое лень и как с ней бороться. – режим доступа – Планета психологии (http://www.planetapsy.ru/obsuzhdeniya-psihologov/chto-takoe-len-i-kak-s-ney-borotsya)</a:t>
            </a:r>
          </a:p>
          <a:p>
            <a:pPr lvl="0" algn="just">
              <a:buNone/>
            </a:pPr>
            <a:r>
              <a:rPr lang="ru-RU" sz="3500" dirty="0" smtClean="0"/>
              <a:t>Петров Б.С. Что такое лень и как с ней бороться? – режим доступа http://shkolazhizni.ru/archive/0/n-4293/ - дата обращения 25.10.2013.</a:t>
            </a:r>
          </a:p>
          <a:p>
            <a:pPr lvl="0" algn="just">
              <a:buNone/>
            </a:pPr>
            <a:r>
              <a:rPr lang="ru-RU" sz="3500" dirty="0" smtClean="0"/>
              <a:t>Святая Русь. Энциклопедический словарь русской цивилизации. Составитель Платонов О. А. - М.: Православное издательство "Энциклопедия русской цивилизации", </a:t>
            </a:r>
            <a:br>
              <a:rPr lang="ru-RU" sz="3500" dirty="0" smtClean="0"/>
            </a:br>
            <a:r>
              <a:rPr lang="ru-RU" sz="3500" dirty="0" smtClean="0"/>
              <a:t>2000. - 1040 с.</a:t>
            </a:r>
          </a:p>
          <a:p>
            <a:pPr lvl="0" algn="just">
              <a:buNone/>
            </a:pPr>
            <a:r>
              <a:rPr lang="ru-RU" sz="3500" dirty="0" err="1" smtClean="0"/>
              <a:t>Лайтфут</a:t>
            </a:r>
            <a:r>
              <a:rPr lang="ru-RU" sz="3500" dirty="0" smtClean="0"/>
              <a:t> Т. Существует ли ''ген лени''? дата публикации:2008.  http://www.medlinks.ru/article.php?sid=33287</a:t>
            </a:r>
          </a:p>
          <a:p>
            <a:pPr lvl="0" algn="just">
              <a:buNone/>
            </a:pPr>
            <a:r>
              <a:rPr lang="ru-RU" sz="3500" dirty="0" smtClean="0"/>
              <a:t>Щербатых Ю.В. Психология лени // Что такое лень и как с ней бороться. – режим доступа - Планета психологии http://www.planetapsy.ru/obsuzhdeniya-psihologov/chto-takoe-len-i-kak-s-ney-borotsya– дата обращения 23.01.2014.</a:t>
            </a:r>
          </a:p>
          <a:p>
            <a:pPr lvl="0" algn="just">
              <a:buNone/>
            </a:pPr>
            <a:r>
              <a:rPr lang="ru-RU" sz="3500" dirty="0" err="1" smtClean="0"/>
              <a:t>Якиманская</a:t>
            </a:r>
            <a:r>
              <a:rPr lang="ru-RU" sz="3500" dirty="0" smtClean="0"/>
              <a:t> И. С., Воробьева В.В. « Психология лени: постановка проблемы» Источник: планета психологии. Статья « Лень» //</a:t>
            </a:r>
            <a:r>
              <a:rPr lang="ru-RU" sz="3500" dirty="0" err="1" smtClean="0"/>
              <a:t>http</a:t>
            </a:r>
            <a:r>
              <a:rPr lang="ru-RU" sz="3500" dirty="0" smtClean="0"/>
              <a:t>://</a:t>
            </a:r>
            <a:r>
              <a:rPr lang="ru-RU" sz="3500" dirty="0" err="1" smtClean="0"/>
              <a:t>www.naritsyn.ru</a:t>
            </a:r>
            <a:r>
              <a:rPr lang="ru-RU" sz="3500" dirty="0" smtClean="0"/>
              <a:t>/</a:t>
            </a:r>
            <a:r>
              <a:rPr lang="ru-RU" sz="3500" dirty="0" err="1" smtClean="0"/>
              <a:t>laziness.htm</a:t>
            </a:r>
            <a:r>
              <a:rPr lang="ru-RU" sz="3500" dirty="0" smtClean="0"/>
              <a:t> //</a:t>
            </a:r>
          </a:p>
          <a:p>
            <a:pPr>
              <a:buNone/>
            </a:pPr>
            <a:r>
              <a:rPr lang="ru-RU" sz="35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b="1" dirty="0"/>
              <a:t>	</a:t>
            </a:r>
            <a:r>
              <a:rPr lang="ru-RU" dirty="0" smtClean="0"/>
              <a:t>Смыслы </a:t>
            </a:r>
            <a:r>
              <a:rPr lang="ru-RU" dirty="0"/>
              <a:t>понятия «лень», ее причины многочисленны, и их описание в научной литературе нельзя считать </a:t>
            </a:r>
            <a:r>
              <a:rPr lang="ru-RU" dirty="0" smtClean="0"/>
              <a:t>систематизированным</a:t>
            </a:r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543178"/>
            <a:ext cx="2465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ru-RU" sz="4000" b="1" dirty="0"/>
              <a:t>Проблема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464496"/>
          </a:xfrm>
        </p:spPr>
        <p:txBody>
          <a:bodyPr/>
          <a:lstStyle/>
          <a:p>
            <a:pPr algn="just">
              <a:buNone/>
            </a:pPr>
            <a:r>
              <a:rPr lang="ru-RU" b="1" dirty="0"/>
              <a:t>	Объект</a:t>
            </a:r>
            <a:r>
              <a:rPr lang="ru-RU" dirty="0"/>
              <a:t>: понятие «лень»</a:t>
            </a:r>
          </a:p>
          <a:p>
            <a:pPr algn="just">
              <a:buNone/>
            </a:pPr>
            <a:r>
              <a:rPr lang="ru-RU" b="1" dirty="0"/>
              <a:t>	</a:t>
            </a:r>
          </a:p>
          <a:p>
            <a:pPr algn="just">
              <a:buNone/>
            </a:pPr>
            <a:r>
              <a:rPr lang="ru-RU" b="1" dirty="0" smtClean="0"/>
              <a:t>	Предмет</a:t>
            </a:r>
            <a:r>
              <a:rPr lang="ru-RU" dirty="0"/>
              <a:t>: понятие термина лень, причины ее возникновения и способы преодоления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</a:p>
          <a:p>
            <a:pPr algn="just">
              <a:buNone/>
            </a:pPr>
            <a:r>
              <a:rPr lang="ru-RU" b="1" dirty="0"/>
              <a:t>	</a:t>
            </a:r>
            <a:r>
              <a:rPr lang="ru-RU" b="1" dirty="0" smtClean="0"/>
              <a:t>Цель:</a:t>
            </a:r>
            <a:r>
              <a:rPr lang="ru-RU" dirty="0" smtClean="0"/>
              <a:t> исследовать смысл понятия «лень», ее причины и способы </a:t>
            </a:r>
            <a:r>
              <a:rPr lang="ru-RU" dirty="0" smtClean="0"/>
              <a:t>преодоления</a:t>
            </a:r>
            <a:endParaRPr lang="ru-RU" dirty="0" smtClean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Задачи: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	1) определить понятие «лень»;</a:t>
            </a:r>
          </a:p>
          <a:p>
            <a:pPr lvl="0" algn="just">
              <a:buNone/>
            </a:pPr>
            <a:r>
              <a:rPr lang="ru-RU" dirty="0" smtClean="0"/>
              <a:t>	2) составить типологию лени;</a:t>
            </a:r>
          </a:p>
          <a:p>
            <a:pPr lvl="0" algn="just">
              <a:buNone/>
            </a:pPr>
            <a:r>
              <a:rPr lang="ru-RU" dirty="0" smtClean="0"/>
              <a:t>	3) выявить причины разных типов лени;</a:t>
            </a:r>
          </a:p>
          <a:p>
            <a:pPr lvl="0" algn="just">
              <a:buNone/>
            </a:pPr>
            <a:r>
              <a:rPr lang="ru-RU" dirty="0" smtClean="0"/>
              <a:t>	4) описать способы преодоления каждого из выделенных типов лени.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8958"/>
          </a:xfrm>
        </p:spPr>
        <p:txBody>
          <a:bodyPr>
            <a:normAutofit/>
          </a:bodyPr>
          <a:lstStyle/>
          <a:p>
            <a:r>
              <a:rPr lang="ru-RU" b="1" dirty="0" smtClean="0"/>
              <a:t>Типология лени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			Физические типы </a:t>
            </a:r>
            <a:r>
              <a:rPr lang="ru-RU" b="1" dirty="0" smtClean="0"/>
              <a:t>лени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Тип I. Естественная, природная лень</a:t>
            </a:r>
          </a:p>
          <a:p>
            <a:pPr algn="just">
              <a:buNone/>
            </a:pPr>
            <a:r>
              <a:rPr lang="ru-RU" dirty="0" smtClean="0"/>
              <a:t>1.1. Генетическая лень</a:t>
            </a:r>
          </a:p>
          <a:p>
            <a:pPr algn="just">
              <a:buNone/>
            </a:pPr>
            <a:r>
              <a:rPr lang="ru-RU" dirty="0" smtClean="0"/>
              <a:t>1.2. Физиологическая (организменная) лень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Тип </a:t>
            </a:r>
            <a:r>
              <a:rPr lang="ru-RU" dirty="0" smtClean="0"/>
              <a:t>II. Лень как защитная реакция организма</a:t>
            </a:r>
          </a:p>
          <a:p>
            <a:pPr algn="just">
              <a:buNone/>
            </a:pPr>
            <a:r>
              <a:rPr lang="ru-RU" dirty="0" smtClean="0"/>
              <a:t>2.1 Астеническая лень («астения» — бессилие)</a:t>
            </a:r>
          </a:p>
          <a:p>
            <a:pPr algn="just">
              <a:buNone/>
            </a:pPr>
            <a:r>
              <a:rPr lang="ru-RU" dirty="0" smtClean="0"/>
              <a:t>2.2 Атоническая лень (лень как ресурсное состояние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Психологические типы лени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Тип I. Лень как черта личности, характера</a:t>
            </a:r>
          </a:p>
          <a:p>
            <a:pPr algn="just">
              <a:buNone/>
            </a:pPr>
            <a:r>
              <a:rPr lang="ru-RU" dirty="0" smtClean="0"/>
              <a:t>1.1. Гедоническая лень (Лень как источник удовольствия)</a:t>
            </a:r>
          </a:p>
          <a:p>
            <a:pPr algn="just">
              <a:buNone/>
            </a:pPr>
            <a:r>
              <a:rPr lang="ru-RU" dirty="0" smtClean="0"/>
              <a:t>1.2 Лень как индивидуальный стиль деятельности</a:t>
            </a:r>
          </a:p>
          <a:p>
            <a:pPr algn="just">
              <a:buNone/>
            </a:pPr>
            <a:r>
              <a:rPr lang="ru-RU" dirty="0" smtClean="0"/>
              <a:t>1.3. Лень как инфантильное состояние</a:t>
            </a:r>
          </a:p>
          <a:p>
            <a:pPr algn="just">
              <a:buNone/>
            </a:pPr>
            <a:r>
              <a:rPr lang="ru-RU" dirty="0" smtClean="0"/>
              <a:t>1.4. Лень как нежелание менять себя: не хочется изменять то, что вам выгодно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813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Тип II. Лень как следствие личностных и социальных проблем</a:t>
            </a:r>
          </a:p>
          <a:p>
            <a:pPr algn="just">
              <a:buNone/>
            </a:pPr>
            <a:r>
              <a:rPr lang="ru-RU" dirty="0" smtClean="0"/>
              <a:t>2.1. Лень как отсутствие смысла жизни (философская лень)</a:t>
            </a:r>
          </a:p>
          <a:p>
            <a:pPr algn="just">
              <a:buNone/>
            </a:pPr>
            <a:r>
              <a:rPr lang="ru-RU" dirty="0" smtClean="0"/>
              <a:t>2.2. Лень как недостаток мотивации (</a:t>
            </a:r>
            <a:r>
              <a:rPr lang="ru-RU" dirty="0" err="1" smtClean="0"/>
              <a:t>демотивная</a:t>
            </a:r>
            <a:r>
              <a:rPr lang="ru-RU" dirty="0" smtClean="0"/>
              <a:t> лень)</a:t>
            </a:r>
          </a:p>
          <a:p>
            <a:pPr algn="just">
              <a:buNone/>
            </a:pPr>
            <a:r>
              <a:rPr lang="ru-RU" dirty="0" smtClean="0"/>
              <a:t>2.3. Лень как результат страха</a:t>
            </a:r>
          </a:p>
          <a:p>
            <a:pPr algn="just">
              <a:buNone/>
            </a:pPr>
            <a:r>
              <a:rPr lang="ru-RU" dirty="0" smtClean="0"/>
              <a:t>2.4. Лень как форма тревоги</a:t>
            </a:r>
          </a:p>
          <a:p>
            <a:pPr algn="just">
              <a:buNone/>
            </a:pPr>
            <a:r>
              <a:rPr lang="ru-RU" dirty="0" smtClean="0"/>
              <a:t>2.5. Лень как признак депрессии</a:t>
            </a:r>
          </a:p>
          <a:p>
            <a:pPr algn="just">
              <a:buNone/>
            </a:pPr>
            <a:r>
              <a:rPr lang="ru-RU" dirty="0" smtClean="0"/>
              <a:t>2.6. Лень как признак несоответствия характера деятельности и структуры личности</a:t>
            </a:r>
          </a:p>
          <a:p>
            <a:pPr algn="just">
              <a:buNone/>
            </a:pPr>
            <a:r>
              <a:rPr lang="ru-RU" dirty="0" smtClean="0"/>
              <a:t>2.7. Лень как боязнь ответственности </a:t>
            </a:r>
          </a:p>
          <a:p>
            <a:pPr algn="just">
              <a:buNone/>
            </a:pPr>
            <a:r>
              <a:rPr lang="ru-RU" dirty="0" smtClean="0"/>
              <a:t>2.8. Лень как отказ подчинения чужой воле («детская» лень)</a:t>
            </a:r>
          </a:p>
          <a:p>
            <a:pPr algn="just">
              <a:buNone/>
            </a:pPr>
            <a:r>
              <a:rPr lang="ru-RU" dirty="0" smtClean="0"/>
              <a:t>2.9 Лень как проблемы волевой сферы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92941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Тип III Лень как </a:t>
            </a:r>
            <a:r>
              <a:rPr lang="ru-RU" dirty="0" err="1" smtClean="0"/>
              <a:t>как</a:t>
            </a:r>
            <a:r>
              <a:rPr lang="ru-RU" dirty="0" smtClean="0"/>
              <a:t> двигатель прогресса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Тип IV. Лень как требование социума.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Тип V. Интуитивная лень.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Тип VI. Леность ума, или интеллектуальная лень.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108</Words>
  <Application>Microsoft Office PowerPoint</Application>
  <PresentationFormat>Экран (4:3)</PresentationFormat>
  <Paragraphs>75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Психология лени</vt:lpstr>
      <vt:lpstr>Презентация PowerPoint</vt:lpstr>
      <vt:lpstr>Презентация PowerPoint</vt:lpstr>
      <vt:lpstr>Презентация PowerPoint</vt:lpstr>
      <vt:lpstr>Презентация PowerPoint</vt:lpstr>
      <vt:lpstr>Типология лени</vt:lpstr>
      <vt:lpstr>Презентация PowerPoint</vt:lpstr>
      <vt:lpstr>Презентация PowerPoint</vt:lpstr>
      <vt:lpstr>Презентация PowerPoint</vt:lpstr>
      <vt:lpstr>Выводы</vt:lpstr>
      <vt:lpstr>Спасибо за внимание!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«Психология лени»  </dc:title>
  <dc:creator>Марина</dc:creator>
  <cp:lastModifiedBy>сотрудник ГБОУ 1505</cp:lastModifiedBy>
  <cp:revision>23</cp:revision>
  <dcterms:created xsi:type="dcterms:W3CDTF">2014-04-25T19:39:34Z</dcterms:created>
  <dcterms:modified xsi:type="dcterms:W3CDTF">2014-04-26T08:33:58Z</dcterms:modified>
</cp:coreProperties>
</file>