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A8CF-781C-4365-9486-F791FFAD3F54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532B-D94C-4F02-8529-95E7630985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99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A8CF-781C-4365-9486-F791FFAD3F54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532B-D94C-4F02-8529-95E7630985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264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A8CF-781C-4365-9486-F791FFAD3F54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532B-D94C-4F02-8529-95E7630985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262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A8CF-781C-4365-9486-F791FFAD3F54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532B-D94C-4F02-8529-95E7630985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14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A8CF-781C-4365-9486-F791FFAD3F54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532B-D94C-4F02-8529-95E7630985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565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A8CF-781C-4365-9486-F791FFAD3F54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532B-D94C-4F02-8529-95E7630985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42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A8CF-781C-4365-9486-F791FFAD3F54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532B-D94C-4F02-8529-95E7630985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843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A8CF-781C-4365-9486-F791FFAD3F54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532B-D94C-4F02-8529-95E7630985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223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A8CF-781C-4365-9486-F791FFAD3F54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532B-D94C-4F02-8529-95E7630985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531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A8CF-781C-4365-9486-F791FFAD3F54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532B-D94C-4F02-8529-95E7630985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173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A8CF-781C-4365-9486-F791FFAD3F54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532B-D94C-4F02-8529-95E7630985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003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8A8CF-781C-4365-9486-F791FFAD3F54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D532B-D94C-4F02-8529-95E7630985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416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67544" y="980728"/>
            <a:ext cx="82444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55976" y="3429000"/>
            <a:ext cx="403244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sz="3200" dirty="0" err="1" smtClean="0"/>
              <a:t>Изюмова</a:t>
            </a:r>
            <a:r>
              <a:rPr lang="ru-RU" sz="3200" dirty="0" smtClean="0"/>
              <a:t> Ирина.</a:t>
            </a:r>
          </a:p>
          <a:p>
            <a:r>
              <a:rPr lang="en-US" sz="3200" dirty="0" smtClean="0"/>
              <a:t>iraizyum@rambler.ru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853766" y="4941168"/>
            <a:ext cx="376127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Москва-2014</a:t>
            </a:r>
            <a:endParaRPr lang="ru-RU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58670" y="1026895"/>
            <a:ext cx="799019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0921" y="1268760"/>
            <a:ext cx="826568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Евгеника позитивная и негативная.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093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1579" y="764704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effectLst/>
                <a:ea typeface="Times New Roman"/>
              </a:rPr>
              <a:t>На протяжении многих лет евгеника вызывала много споров. Главным образом спор касался вопроса: «Приносит ли евгеника вред или пользу?», а также: «Является ли евгеника наукой?». Интересно было разобраться в вопросе, чем на самом деле является евгеника.</a:t>
            </a:r>
            <a:endParaRPr lang="ru-RU" sz="2000" dirty="0"/>
          </a:p>
        </p:txBody>
      </p:sp>
      <p:pic>
        <p:nvPicPr>
          <p:cNvPr id="1026" name="Picture 2" descr="http://www.chuchotezvous.ru/images/joomgallery/originals/___25/_39/_188/eugenics_7_20131120_101508825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78551"/>
            <a:ext cx="4006200" cy="3029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demotivation.me/images/20101028/2uvskiubyhq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5" y="2420888"/>
            <a:ext cx="4128457" cy="3538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074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88640"/>
            <a:ext cx="7992888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  <a:tabLst>
                <a:tab pos="449580" algn="l"/>
              </a:tabLst>
            </a:pPr>
            <a:r>
              <a:rPr lang="ru-RU" sz="2000" dirty="0" smtClean="0"/>
              <a:t>Основной целью своего реферата считаю  ответить на вопрос </a:t>
            </a:r>
            <a:r>
              <a:rPr lang="ru-RU" sz="2000" dirty="0" smtClean="0">
                <a:effectLst/>
                <a:ea typeface="Droid Sans Fallback"/>
                <a:cs typeface="Times New Roman"/>
              </a:rPr>
              <a:t>«Приносит ли евгеника вред или пользу?». Для того чтобы ответить на этот вопрос я считаю нужным рассмотреть это явление с двух точек зрения:</a:t>
            </a:r>
            <a:endParaRPr lang="ru-RU" sz="2000" dirty="0">
              <a:ea typeface="Droid Sans Fallback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  <a:tabLst>
                <a:tab pos="449580" algn="l"/>
              </a:tabLst>
            </a:pPr>
            <a:r>
              <a:rPr lang="ru-RU" sz="2000" dirty="0" smtClean="0">
                <a:effectLst/>
                <a:ea typeface="Droid Sans Fallback"/>
                <a:cs typeface="Times New Roman"/>
              </a:rPr>
              <a:t>1. С точки зрения науки.</a:t>
            </a:r>
            <a:endParaRPr lang="ru-RU" sz="2000" dirty="0">
              <a:ea typeface="Droid Sans Fallback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  <a:tabLst>
                <a:tab pos="449580" algn="l"/>
              </a:tabLst>
            </a:pPr>
            <a:r>
              <a:rPr lang="ru-RU" sz="2000" dirty="0" smtClean="0">
                <a:effectLst/>
                <a:ea typeface="Droid Sans Fallback"/>
                <a:cs typeface="Times New Roman"/>
              </a:rPr>
              <a:t>2. С точки зрения биомедицинской этики.</a:t>
            </a:r>
            <a:endParaRPr lang="ru-RU" sz="2000" dirty="0">
              <a:ea typeface="Droid Sans Fallback"/>
              <a:cs typeface="Times New Roman"/>
            </a:endParaRPr>
          </a:p>
          <a:p>
            <a:endParaRPr lang="ru-RU" dirty="0"/>
          </a:p>
        </p:txBody>
      </p:sp>
      <p:pic>
        <p:nvPicPr>
          <p:cNvPr id="2050" name="Picture 2" descr="http://www.12min.ru/wp-content/uploads/2013/02/Uchenyj-Otmar-fon-Versher-obsleduet-16-letnih-bliznecov-v-poiskah-sverhras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693" y="3342321"/>
            <a:ext cx="4252699" cy="3206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upload.wikimedia.org/wikipedia/commons/1/10/Bundesarchiv_Bild_183-S33882,_Adolf_Hitler_retouch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555" y="2356082"/>
            <a:ext cx="2649885" cy="419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456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0783" y="332656"/>
            <a:ext cx="8280920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000" u="sng" dirty="0" smtClean="0">
                <a:effectLst/>
                <a:ea typeface="Calibri"/>
                <a:cs typeface="Times New Roman"/>
              </a:rPr>
              <a:t>1. Позитивная (поощрительная) евгеника.</a:t>
            </a:r>
            <a:endParaRPr lang="ru-RU" sz="2000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000" dirty="0" smtClean="0">
                <a:ea typeface="Calibri"/>
                <a:cs typeface="Times New Roman"/>
              </a:rPr>
              <a:t>Г</a:t>
            </a:r>
            <a:r>
              <a:rPr lang="ru-RU" sz="2000" dirty="0" smtClean="0">
                <a:effectLst/>
                <a:ea typeface="Calibri"/>
                <a:cs typeface="Times New Roman"/>
              </a:rPr>
              <a:t>лавная задача - повысить число одаренных людей.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000" u="sng" dirty="0" smtClean="0">
                <a:effectLst/>
                <a:ea typeface="Calibri"/>
                <a:cs typeface="Times New Roman"/>
              </a:rPr>
              <a:t>2. Негативная (ограничительная евгеника).</a:t>
            </a:r>
            <a:endParaRPr lang="ru-RU" sz="2000" dirty="0" smtClean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000" dirty="0" smtClean="0">
                <a:effectLst/>
                <a:ea typeface="Calibri"/>
                <a:cs typeface="Times New Roman"/>
              </a:rPr>
              <a:t>Главная задача - уменьшение числа людей, обладающих качествами, которые обременяют общество (тяжелые наследственные болезни, низкий уровень интеллекта и т.п.). </a:t>
            </a:r>
          </a:p>
        </p:txBody>
      </p:sp>
      <p:pic>
        <p:nvPicPr>
          <p:cNvPr id="3074" name="Picture 2" descr="http://pics.livejournal.com/imhotype/pic/00030taa/s320x2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0755" y="3722778"/>
            <a:ext cx="3520948" cy="2640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atnews.org/_nw/111/0391787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24774"/>
            <a:ext cx="4011691" cy="2836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266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1112" y="562788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ctr"/>
            <a:r>
              <a:rPr lang="ru-RU" sz="2000" dirty="0" smtClean="0"/>
              <a:t>В своем исследовании я основывалась на трудах известных </a:t>
            </a:r>
            <a:r>
              <a:rPr lang="ru-RU" sz="2000" dirty="0" err="1" smtClean="0"/>
              <a:t>евгеников</a:t>
            </a:r>
            <a:r>
              <a:rPr lang="ru-RU" sz="2000" dirty="0" smtClean="0"/>
              <a:t> ( </a:t>
            </a:r>
            <a:r>
              <a:rPr lang="ru-RU" sz="2000" dirty="0" err="1" smtClean="0"/>
              <a:t>Ю.А.Филипченко</a:t>
            </a:r>
            <a:r>
              <a:rPr lang="ru-RU" sz="2000" dirty="0" smtClean="0"/>
              <a:t>, Н.К. Кольцов и др.), а также книг по биомедицинской этики.</a:t>
            </a:r>
            <a:endParaRPr lang="ru-RU" sz="2000" dirty="0"/>
          </a:p>
        </p:txBody>
      </p:sp>
      <p:pic>
        <p:nvPicPr>
          <p:cNvPr id="4098" name="Picture 2" descr="http://www.xpomo.com/ruskolan/images/evgeni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50045"/>
            <a:ext cx="3024336" cy="393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j.livelib.ru/boocover/1000113111/l/5a15/Dzhon_Gled__Buduschaya_evolyutsiya_cheloveka._Evgenika_XXI_ve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042" y="2047046"/>
            <a:ext cx="2704641" cy="3718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wa1.www.unesco.org/new/fileadmin/MULTIMEDIA/FIELD/Moscow/images/RTEmagicC_9e0f236fe3.jp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5998" y="1916832"/>
            <a:ext cx="2655683" cy="3764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844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548680"/>
            <a:ext cx="70567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Проверив евгенику на соответствие с критериями научного знания и правилами и принципами биоэтики, я пришла к выводам:</a:t>
            </a:r>
          </a:p>
          <a:p>
            <a:r>
              <a:rPr lang="ru-RU" sz="2000" dirty="0" smtClean="0"/>
              <a:t>1. Евгеника (в целом) не является наукой.</a:t>
            </a:r>
          </a:p>
          <a:p>
            <a:r>
              <a:rPr lang="ru-RU" sz="2000" dirty="0" smtClean="0"/>
              <a:t>2. Только позитивное направление евгеники подходит по принципам и правилам биоэтики.</a:t>
            </a:r>
            <a:endParaRPr lang="ru-RU" sz="2000" dirty="0"/>
          </a:p>
        </p:txBody>
      </p:sp>
      <p:pic>
        <p:nvPicPr>
          <p:cNvPr id="5122" name="Picture 2" descr="http://praimtv.ru/uploads/posts/2013-06/sovetskaya-evgenika-v-poiskah-genialnosti_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780928"/>
            <a:ext cx="5328592" cy="3770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891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9832" y="548680"/>
            <a:ext cx="62646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Не смотря на то, что мне не удалось ответить на главный вопрос, который я перед собой ставила, тем не менее было интересно читать различные мнения на этот счет (и пытаться понять на чем они основаны, что редко удавалось).</a:t>
            </a:r>
            <a:endParaRPr lang="ru-RU" sz="2000" dirty="0"/>
          </a:p>
        </p:txBody>
      </p:sp>
      <p:pic>
        <p:nvPicPr>
          <p:cNvPr id="6146" name="Picture 2" descr="http://lossless-galaxy.ru/uploads/posts/2010-03/1269366612_bravo-evgenika-2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3" y="2708920"/>
            <a:ext cx="4728913" cy="3682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298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2225" y="2564904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Спасибо за внимание!</a:t>
            </a:r>
            <a:endParaRPr lang="ru-RU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55776" y="5949280"/>
            <a:ext cx="378552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iraizyum@rambler.ru</a:t>
            </a:r>
            <a:endParaRPr lang="ru-RU" sz="32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5372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268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Irina</dc:creator>
  <cp:lastModifiedBy>Irina</cp:lastModifiedBy>
  <cp:revision>9</cp:revision>
  <dcterms:created xsi:type="dcterms:W3CDTF">2014-02-28T15:17:18Z</dcterms:created>
  <dcterms:modified xsi:type="dcterms:W3CDTF">2014-04-22T19:25:16Z</dcterms:modified>
</cp:coreProperties>
</file>