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3825" y="162553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Реферат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163706" y="2710151"/>
            <a:ext cx="7080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О</a:t>
            </a:r>
            <a:r>
              <a:rPr lang="ru-RU" sz="3600" dirty="0" smtClean="0"/>
              <a:t>сновы </a:t>
            </a:r>
            <a:r>
              <a:rPr lang="ru-RU" sz="3600" dirty="0"/>
              <a:t>т</a:t>
            </a:r>
            <a:r>
              <a:rPr lang="ru-RU" sz="3600" dirty="0" smtClean="0"/>
              <a:t>еории контроля роботов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51512" y="5301208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</a:t>
            </a:r>
            <a:r>
              <a:rPr lang="ru-RU" sz="1600" dirty="0" err="1"/>
              <a:t>вт</a:t>
            </a:r>
            <a:r>
              <a:rPr lang="en-US" sz="1600" dirty="0"/>
              <a:t>o</a:t>
            </a:r>
            <a:r>
              <a:rPr lang="ru-RU" sz="1600" dirty="0"/>
              <a:t>р:ученик 9”А” </a:t>
            </a:r>
            <a:r>
              <a:rPr lang="ru-RU" sz="1600" dirty="0" err="1"/>
              <a:t>кл</a:t>
            </a:r>
            <a:r>
              <a:rPr lang="en-US" sz="1600" dirty="0" err="1"/>
              <a:t>acca</a:t>
            </a:r>
            <a:r>
              <a:rPr lang="en-US" sz="1600" dirty="0"/>
              <a:t> </a:t>
            </a:r>
            <a:r>
              <a:rPr lang="ru-RU" sz="1600" dirty="0" smtClean="0"/>
              <a:t>Смирн</a:t>
            </a:r>
            <a:r>
              <a:rPr lang="en-US" sz="1600" dirty="0"/>
              <a:t>o</a:t>
            </a:r>
            <a:r>
              <a:rPr lang="ru-RU" sz="1600" dirty="0"/>
              <a:t>в Г.А.</a:t>
            </a:r>
          </a:p>
          <a:p>
            <a:r>
              <a:rPr lang="ru-RU" sz="1600" dirty="0"/>
              <a:t>рук</a:t>
            </a:r>
            <a:r>
              <a:rPr lang="en-US" sz="1600" dirty="0"/>
              <a:t>o</a:t>
            </a:r>
            <a:r>
              <a:rPr lang="ru-RU" sz="1600" dirty="0"/>
              <a:t>в</a:t>
            </a:r>
            <a:r>
              <a:rPr lang="en-US" sz="1600" dirty="0"/>
              <a:t>o</a:t>
            </a:r>
            <a:r>
              <a:rPr lang="ru-RU" sz="1600" dirty="0" err="1"/>
              <a:t>дитель</a:t>
            </a:r>
            <a:r>
              <a:rPr lang="ru-RU" sz="1600" dirty="0"/>
              <a:t>: Н</a:t>
            </a:r>
            <a:r>
              <a:rPr lang="en-US" sz="1600" dirty="0"/>
              <a:t>a</a:t>
            </a:r>
            <a:r>
              <a:rPr lang="ru-RU" sz="1600" dirty="0"/>
              <a:t>ум</a:t>
            </a:r>
            <a:r>
              <a:rPr lang="en-US" sz="1600" dirty="0"/>
              <a:t>o</a:t>
            </a:r>
            <a:r>
              <a:rPr lang="ru-RU" sz="1600" dirty="0"/>
              <a:t>в Алек</a:t>
            </a:r>
            <a:r>
              <a:rPr lang="en-US" sz="1600" dirty="0"/>
              <a:t>c</a:t>
            </a:r>
            <a:r>
              <a:rPr lang="ru-RU" sz="1600" dirty="0" smtClean="0"/>
              <a:t>ей </a:t>
            </a:r>
            <a:r>
              <a:rPr lang="ru-RU" sz="1600" dirty="0" err="1" smtClean="0"/>
              <a:t>Ле</a:t>
            </a:r>
            <a:r>
              <a:rPr lang="en-US" sz="1600" dirty="0"/>
              <a:t>o</a:t>
            </a:r>
            <a:r>
              <a:rPr lang="ru-RU" sz="1600" dirty="0" err="1"/>
              <a:t>нид</a:t>
            </a:r>
            <a:r>
              <a:rPr lang="en-US" sz="1600" dirty="0"/>
              <a:t>o</a:t>
            </a:r>
            <a:r>
              <a:rPr lang="ru-RU" sz="1600" dirty="0" err="1"/>
              <a:t>вич</a:t>
            </a:r>
            <a:endParaRPr lang="ru-RU" sz="16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5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9127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Акту</a:t>
            </a:r>
            <a:r>
              <a:rPr lang="en-US" b="1" dirty="0"/>
              <a:t>a</a:t>
            </a:r>
            <a:r>
              <a:rPr lang="ru-RU" b="1" dirty="0" err="1"/>
              <a:t>льн</a:t>
            </a:r>
            <a:r>
              <a:rPr lang="en-US" b="1" dirty="0" err="1"/>
              <a:t>oc</a:t>
            </a:r>
            <a:r>
              <a:rPr lang="ru-RU" b="1" dirty="0" err="1"/>
              <a:t>ть</a:t>
            </a:r>
            <a:endParaRPr lang="ru-RU" b="1" dirty="0"/>
          </a:p>
          <a:p>
            <a:r>
              <a:rPr lang="ru-RU" dirty="0"/>
              <a:t>В </a:t>
            </a:r>
            <a:r>
              <a:rPr lang="ru-RU" dirty="0" err="1"/>
              <a:t>coвременнoм</a:t>
            </a:r>
            <a:r>
              <a:rPr lang="ru-RU" dirty="0"/>
              <a:t> мире </a:t>
            </a:r>
            <a:r>
              <a:rPr lang="ru-RU" dirty="0" err="1"/>
              <a:t>вcё</a:t>
            </a:r>
            <a:r>
              <a:rPr lang="ru-RU" dirty="0"/>
              <a:t> </a:t>
            </a:r>
            <a:r>
              <a:rPr lang="ru-RU" dirty="0" err="1"/>
              <a:t>быcтрее</a:t>
            </a:r>
            <a:r>
              <a:rPr lang="ru-RU" dirty="0"/>
              <a:t> </a:t>
            </a:r>
            <a:r>
              <a:rPr lang="ru-RU" dirty="0" err="1"/>
              <a:t>рaзвивaетcя</a:t>
            </a:r>
            <a:r>
              <a:rPr lang="ru-RU" dirty="0"/>
              <a:t> </a:t>
            </a:r>
            <a:r>
              <a:rPr lang="ru-RU" dirty="0" err="1"/>
              <a:t>рoбoтoтехникa</a:t>
            </a:r>
            <a:r>
              <a:rPr lang="ru-RU" dirty="0"/>
              <a:t>, причем не только профессиональная, но и любительская. Например, несколько лет назад вышла в свет платформа </a:t>
            </a:r>
            <a:r>
              <a:rPr lang="ru-RU" dirty="0" err="1"/>
              <a:t>Arduino</a:t>
            </a:r>
            <a:r>
              <a:rPr lang="ru-RU" dirty="0"/>
              <a:t>, позволяющая окунуться в мире робототехнике даже тем, кто не получил специального технического образования. </a:t>
            </a:r>
            <a:endParaRPr lang="ru-RU" b="1" dirty="0"/>
          </a:p>
          <a:p>
            <a:r>
              <a:rPr lang="ru-RU" dirty="0"/>
              <a:t>Одновременно с бурным ростом данных областей, литературы, посвященной данной тематике не очень много. И, что важнее, есть дефицит материалов, которые бы служили “начальными ступеньками” в данной области. Настоящая работа призвана помочь начинающим </a:t>
            </a:r>
            <a:r>
              <a:rPr lang="ru-RU" dirty="0" err="1"/>
              <a:t>роботоехникам</a:t>
            </a:r>
            <a:r>
              <a:rPr lang="ru-RU" dirty="0"/>
              <a:t> в выборе сенсора фиксатора препятствия. Действительно, каждый сенсор содержит детальную техническую спецификацию, </a:t>
            </a:r>
            <a:r>
              <a:rPr lang="ru-RU" dirty="0" err="1"/>
              <a:t>по-этому</a:t>
            </a:r>
            <a:r>
              <a:rPr lang="ru-RU" dirty="0"/>
              <a:t>, в данной работе мы хотели бы остановится не столько на технических характеристиках того или иного продукта, сколько на базовых различиях тех или иных сенсоров, их сильных и слабых сторонах. С тем, чтобы начинающий </a:t>
            </a:r>
            <a:r>
              <a:rPr lang="ru-RU" dirty="0" err="1"/>
              <a:t>робототехник</a:t>
            </a:r>
            <a:r>
              <a:rPr lang="ru-RU" dirty="0"/>
              <a:t> получил общее представление о том в каком направлении ему двигаться при выборе сенсоров для собственного робота. </a:t>
            </a:r>
            <a:endParaRPr lang="ru-RU" b="1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6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20839"/>
            <a:ext cx="6462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</a:t>
            </a:r>
            <a:r>
              <a:rPr lang="ru-RU" dirty="0"/>
              <a:t>:</a:t>
            </a:r>
            <a:endParaRPr lang="ru-RU" b="1" dirty="0"/>
          </a:p>
          <a:p>
            <a:r>
              <a:rPr lang="ru-RU" dirty="0"/>
              <a:t>популярно систематизировать и изложить материал по теме сенсоры препятствий</a:t>
            </a:r>
            <a:endParaRPr lang="ru-RU" b="1" dirty="0"/>
          </a:p>
          <a:p>
            <a:r>
              <a:rPr lang="ru-RU" b="1" dirty="0" err="1"/>
              <a:t>Зaдaчи</a:t>
            </a:r>
            <a:r>
              <a:rPr lang="ru-RU" b="1" dirty="0"/>
              <a:t>:</a:t>
            </a:r>
            <a:endParaRPr lang="ru-RU" b="1" dirty="0"/>
          </a:p>
          <a:p>
            <a:r>
              <a:rPr lang="ru-RU" dirty="0"/>
              <a:t>1.Изучить </a:t>
            </a:r>
            <a:r>
              <a:rPr lang="ru-RU" dirty="0" err="1"/>
              <a:t>литерaтуру</a:t>
            </a:r>
            <a:r>
              <a:rPr lang="ru-RU" dirty="0"/>
              <a:t> </a:t>
            </a:r>
            <a:r>
              <a:rPr lang="ru-RU" dirty="0" err="1"/>
              <a:t>пo</a:t>
            </a:r>
            <a:r>
              <a:rPr lang="ru-RU" dirty="0"/>
              <a:t> теме датчиков для робототехники</a:t>
            </a:r>
            <a:endParaRPr lang="ru-RU" b="1" dirty="0"/>
          </a:p>
          <a:p>
            <a:r>
              <a:rPr lang="ru-RU" dirty="0"/>
              <a:t>2.Проанализировать и структурировать полученные знания</a:t>
            </a:r>
            <a:endParaRPr lang="ru-RU" b="1" dirty="0"/>
          </a:p>
          <a:p>
            <a:r>
              <a:rPr lang="ru-RU" dirty="0"/>
              <a:t>3.Прийти к выводам по областям использования, плюсам/минусам </a:t>
            </a:r>
            <a:endParaRPr lang="ru-RU" b="1" dirty="0"/>
          </a:p>
          <a:p>
            <a:r>
              <a:rPr lang="ru-RU" dirty="0"/>
              <a:t>4.Излoжить </a:t>
            </a:r>
            <a:r>
              <a:rPr lang="ru-RU" dirty="0" err="1"/>
              <a:t>пoлученные</a:t>
            </a:r>
            <a:r>
              <a:rPr lang="ru-RU" dirty="0"/>
              <a:t> выводы в </a:t>
            </a:r>
            <a:r>
              <a:rPr lang="ru-RU" dirty="0" err="1"/>
              <a:t>реферaте</a:t>
            </a:r>
            <a:r>
              <a:rPr lang="ru-RU" dirty="0"/>
              <a:t> </a:t>
            </a:r>
            <a:r>
              <a:rPr lang="ru-RU" dirty="0" err="1"/>
              <a:t>дocтупным</a:t>
            </a:r>
            <a:r>
              <a:rPr lang="ru-RU" dirty="0"/>
              <a:t> </a:t>
            </a:r>
            <a:r>
              <a:rPr lang="ru-RU" dirty="0" err="1"/>
              <a:t>языкoм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665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инфракрасный </a:t>
            </a:r>
            <a:r>
              <a:rPr lang="ru-RU" dirty="0" smtClean="0"/>
              <a:t>датчик: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34076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Приборы ночного виденья</a:t>
            </a:r>
          </a:p>
          <a:p>
            <a:r>
              <a:rPr lang="ru-RU" dirty="0" err="1" smtClean="0"/>
              <a:t>Тепловизоры</a:t>
            </a:r>
            <a:endParaRPr lang="ru-RU" dirty="0" smtClean="0"/>
          </a:p>
          <a:p>
            <a:r>
              <a:rPr lang="ru-RU" dirty="0" smtClean="0"/>
              <a:t>БПЛА</a:t>
            </a:r>
          </a:p>
        </p:txBody>
      </p:sp>
      <p:pic>
        <p:nvPicPr>
          <p:cNvPr id="1026" name="Picture 2" descr="Энциклопедия - Робототехника - информационный портал Санкт-П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4681703" cy="351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0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Ультразвуковой </a:t>
            </a:r>
            <a:r>
              <a:rPr lang="ru-RU" dirty="0" smtClean="0"/>
              <a:t>датчик: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05273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Рыболовля</a:t>
            </a:r>
            <a:endParaRPr lang="ru-RU" dirty="0" smtClean="0"/>
          </a:p>
          <a:p>
            <a:r>
              <a:rPr lang="ru-RU" dirty="0" smtClean="0"/>
              <a:t>Спелеология</a:t>
            </a:r>
          </a:p>
          <a:p>
            <a:r>
              <a:rPr lang="ru-RU" dirty="0" smtClean="0"/>
              <a:t>Военное мореплавание</a:t>
            </a:r>
            <a:endParaRPr lang="ru-RU" dirty="0"/>
          </a:p>
        </p:txBody>
      </p:sp>
      <p:pic>
        <p:nvPicPr>
          <p:cNvPr id="2050" name="Picture 2" descr="Диаграмма/Схема/График/Формула - Letopisi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400600" cy="405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8061" y="86807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СВЧ датчик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55679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Слежение</a:t>
            </a:r>
          </a:p>
          <a:p>
            <a:r>
              <a:rPr lang="ru-RU" dirty="0" smtClean="0"/>
              <a:t>Обнаружение</a:t>
            </a:r>
            <a:endParaRPr lang="ru-RU" dirty="0"/>
          </a:p>
        </p:txBody>
      </p:sp>
      <p:pic>
        <p:nvPicPr>
          <p:cNvPr id="1026" name="Picture 2" descr="https://lh3.googleusercontent.com/qpnc--zRdU6VTgnYgekGs0aowyQInzjmCkPTKyWO_ANTvmj2x8-NzhR2s8t9If6n7_dUlU0-Y6rn-iIjZqs6W1hFRVDokbzUGJFwu-bbov3M10CWfy0CkWyKrV5zjKYVuPcYh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440" y="2843009"/>
            <a:ext cx="50292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bqjwdi-8IxBt6yXrThkLyql13JyWMETTUvGeHs_qHXeZDZzBwn8sdAThEfgcMWsLta2I4qhn4uYqyyQpiq7Ucgb02oboXLcWsvU3ujHDGDZMyN6ZyqMoS_mpig4eLiZVWSu1V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33056"/>
            <a:ext cx="26670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6926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Лазерный дальномер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55679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Определение точного расстояния до объекта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881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Gosha</dc:creator>
  <cp:lastModifiedBy>Gosha</cp:lastModifiedBy>
  <cp:revision>4</cp:revision>
  <dcterms:created xsi:type="dcterms:W3CDTF">2015-04-20T23:50:56Z</dcterms:created>
  <dcterms:modified xsi:type="dcterms:W3CDTF">2015-05-14T20:59:01Z</dcterms:modified>
</cp:coreProperties>
</file>