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4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D470C5-F621-4AE0-BA5A-DD13D44DA6A3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4EB9E3-D50F-4C82-84B5-F71A304A53C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-285776"/>
            <a:ext cx="8229600" cy="1828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Степень выживаемости лекарственного одуванчика</a:t>
            </a:r>
            <a:r>
              <a:rPr lang="en-US" sz="3600" dirty="0" smtClean="0"/>
              <a:t>.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52" y="3429000"/>
            <a:ext cx="6858048" cy="1752600"/>
          </a:xfrm>
        </p:spPr>
        <p:txBody>
          <a:bodyPr>
            <a:noAutofit/>
          </a:bodyPr>
          <a:lstStyle/>
          <a:p>
            <a:pPr algn="r"/>
            <a:r>
              <a:rPr lang="ru-RU" dirty="0" smtClean="0"/>
              <a:t>Выполнила</a:t>
            </a:r>
            <a:r>
              <a:rPr lang="en-US" dirty="0" smtClean="0"/>
              <a:t>:</a:t>
            </a:r>
            <a:endParaRPr lang="ru-RU" dirty="0" smtClean="0"/>
          </a:p>
          <a:p>
            <a:pPr algn="r"/>
            <a:r>
              <a:rPr lang="ru-RU" dirty="0" smtClean="0"/>
              <a:t>Ученица 10 </a:t>
            </a:r>
            <a:r>
              <a:rPr lang="en-US" dirty="0" smtClean="0"/>
              <a:t>“</a:t>
            </a:r>
            <a:r>
              <a:rPr lang="ru-RU" dirty="0" smtClean="0"/>
              <a:t>В</a:t>
            </a:r>
            <a:r>
              <a:rPr lang="en-US" dirty="0" smtClean="0"/>
              <a:t>”</a:t>
            </a:r>
          </a:p>
          <a:p>
            <a:pPr algn="r"/>
            <a:r>
              <a:rPr lang="ru-RU" dirty="0" smtClean="0"/>
              <a:t>Назарова Альбина </a:t>
            </a:r>
            <a:r>
              <a:rPr lang="ru-RU" dirty="0" err="1" smtClean="0"/>
              <a:t>Самировна</a:t>
            </a:r>
            <a:endParaRPr lang="ru-RU" dirty="0" smtClean="0"/>
          </a:p>
          <a:p>
            <a:pPr algn="r"/>
            <a:r>
              <a:rPr lang="ru-RU" dirty="0" smtClean="0"/>
              <a:t>Научный руководитель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algn="r"/>
            <a:r>
              <a:rPr lang="ru-RU" dirty="0" smtClean="0"/>
              <a:t>у</a:t>
            </a:r>
            <a:r>
              <a:rPr lang="ru-RU" dirty="0" smtClean="0"/>
              <a:t>читель биологии</a:t>
            </a:r>
          </a:p>
          <a:p>
            <a:pPr algn="r"/>
            <a:r>
              <a:rPr lang="ru-RU" dirty="0" smtClean="0"/>
              <a:t>Куприянова Мария Игоревна</a:t>
            </a:r>
            <a:endParaRPr lang="ru-RU" dirty="0"/>
          </a:p>
        </p:txBody>
      </p:sp>
      <p:pic>
        <p:nvPicPr>
          <p:cNvPr id="13314" name="Picture 2" descr="https://heaclub.ru/tim/b315269688d6c1c33e1f4c0f2fb15c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3709102" cy="4572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Искусственное выращивание одуванчика лекарственного в помещении</a:t>
            </a:r>
            <a:r>
              <a:rPr lang="en-US" dirty="0" smtClean="0"/>
              <a:t>, </a:t>
            </a:r>
            <a:r>
              <a:rPr lang="ru-RU" dirty="0" smtClean="0"/>
              <a:t>при помощи </a:t>
            </a:r>
            <a:r>
              <a:rPr lang="ru-RU" dirty="0" err="1" smtClean="0"/>
              <a:t>фитолампы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>
              <a:buNone/>
            </a:pPr>
            <a:r>
              <a:rPr lang="ru-RU" sz="3200" dirty="0" smtClean="0"/>
              <a:t>1</a:t>
            </a:r>
            <a:r>
              <a:rPr lang="en-US" sz="3200" dirty="0" smtClean="0"/>
              <a:t>. </a:t>
            </a:r>
            <a:r>
              <a:rPr lang="ru-RU" sz="3200" dirty="0" smtClean="0"/>
              <a:t>Изучить и проанализировать научную литературу о биологических особенностях одуванчика лекарственного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2.</a:t>
            </a:r>
            <a:r>
              <a:rPr lang="ru-RU" sz="3200" dirty="0" smtClean="0"/>
              <a:t> </a:t>
            </a:r>
            <a:r>
              <a:rPr lang="ru-RU" sz="3200" dirty="0" smtClean="0"/>
              <a:t>Прорастить семена одуванчика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3. </a:t>
            </a:r>
            <a:r>
              <a:rPr lang="ru-RU" sz="3200" dirty="0" smtClean="0"/>
              <a:t>Разработать метод выращивания</a:t>
            </a:r>
            <a:r>
              <a:rPr lang="en-US" sz="3200" dirty="0" smtClean="0"/>
              <a:t> .</a:t>
            </a:r>
          </a:p>
          <a:p>
            <a:pPr>
              <a:buNone/>
            </a:pPr>
            <a:r>
              <a:rPr lang="en-US" sz="3200" dirty="0" smtClean="0"/>
              <a:t>4. </a:t>
            </a:r>
            <a:r>
              <a:rPr lang="ru-RU" sz="3200" dirty="0" smtClean="0"/>
              <a:t>Придумать конструкцию контейнера для выращивания с частым извлечением растения из почвы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5. </a:t>
            </a:r>
            <a:r>
              <a:rPr lang="ru-RU" sz="3200" dirty="0" smtClean="0"/>
              <a:t>Наблюдение за ростом корня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6.</a:t>
            </a:r>
            <a:r>
              <a:rPr lang="ru-RU" sz="3200" dirty="0" smtClean="0"/>
              <a:t> Попытаться объяснить его жизнестойкость</a:t>
            </a:r>
            <a:r>
              <a:rPr lang="en-US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Борьба с сорняками всегда актуальна</a:t>
            </a:r>
            <a:r>
              <a:rPr lang="en-US" dirty="0" smtClean="0"/>
              <a:t>.</a:t>
            </a:r>
            <a:r>
              <a:rPr lang="ru-RU" dirty="0" smtClean="0"/>
              <a:t>Для того</a:t>
            </a:r>
            <a:r>
              <a:rPr lang="en-US" dirty="0" smtClean="0"/>
              <a:t>,</a:t>
            </a:r>
            <a:r>
              <a:rPr lang="ru-RU" dirty="0" smtClean="0"/>
              <a:t>чтобы знать</a:t>
            </a:r>
            <a:r>
              <a:rPr lang="en-US" dirty="0" smtClean="0"/>
              <a:t>,</a:t>
            </a:r>
            <a:r>
              <a:rPr lang="ru-RU" dirty="0" smtClean="0"/>
              <a:t> как с ними бороться </a:t>
            </a:r>
            <a:r>
              <a:rPr lang="en-US" dirty="0" smtClean="0"/>
              <a:t>,</a:t>
            </a:r>
            <a:r>
              <a:rPr lang="ru-RU" dirty="0" smtClean="0"/>
              <a:t>нужно вырастить одуванчик и испытать методы борьбы с ним</a:t>
            </a:r>
            <a:r>
              <a:rPr lang="en-US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3116"/>
            <a:ext cx="8229600" cy="1828800"/>
          </a:xfrm>
        </p:spPr>
        <p:txBody>
          <a:bodyPr>
            <a:noAutofit/>
          </a:bodyPr>
          <a:lstStyle/>
          <a:p>
            <a:r>
              <a:rPr lang="ru-RU" sz="3400" dirty="0" smtClean="0"/>
              <a:t>Объект исследования</a:t>
            </a:r>
            <a:r>
              <a:rPr lang="en-US" sz="3400" dirty="0" smtClean="0"/>
              <a:t>: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Наблюдение за онтогенезом сорной травы</a:t>
            </a:r>
            <a:r>
              <a:rPr lang="en-US" sz="3400" dirty="0" smtClean="0"/>
              <a:t>.</a:t>
            </a:r>
            <a:endParaRPr lang="ru-RU" sz="3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64357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Предмет исследования</a:t>
            </a:r>
            <a:r>
              <a:rPr lang="en-US" sz="5300" dirty="0" smtClean="0"/>
              <a:t>:</a:t>
            </a:r>
            <a:r>
              <a:rPr lang="ru-RU" sz="53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Одуванчик лекарственный</a:t>
            </a:r>
            <a:r>
              <a:rPr lang="en-US" sz="4000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Васильченко И</a:t>
            </a:r>
            <a:r>
              <a:rPr lang="en-US" dirty="0" smtClean="0"/>
              <a:t>.</a:t>
            </a:r>
            <a:r>
              <a:rPr lang="ru-RU" dirty="0" smtClean="0"/>
              <a:t>Т</a:t>
            </a:r>
            <a:r>
              <a:rPr lang="en-US" dirty="0" smtClean="0"/>
              <a:t>.</a:t>
            </a:r>
            <a:r>
              <a:rPr lang="ru-RU" dirty="0" smtClean="0"/>
              <a:t>  Определитель всходов сорных растений </a:t>
            </a:r>
            <a:r>
              <a:rPr lang="en-US" dirty="0" smtClean="0"/>
              <a:t>.</a:t>
            </a:r>
          </a:p>
          <a:p>
            <a:r>
              <a:rPr lang="ru-RU" dirty="0" err="1" smtClean="0"/>
              <a:t>Рейви</a:t>
            </a:r>
            <a:r>
              <a:rPr lang="ru-RU" dirty="0" smtClean="0"/>
              <a:t> П</a:t>
            </a:r>
            <a:r>
              <a:rPr lang="en-US" dirty="0" smtClean="0"/>
              <a:t>., </a:t>
            </a:r>
            <a:r>
              <a:rPr lang="ru-RU" dirty="0" err="1" smtClean="0"/>
              <a:t>Эверт</a:t>
            </a:r>
            <a:r>
              <a:rPr lang="ru-RU" dirty="0" smtClean="0"/>
              <a:t> </a:t>
            </a:r>
            <a:r>
              <a:rPr lang="ru-RU" dirty="0" smtClean="0"/>
              <a:t>Р</a:t>
            </a:r>
            <a:r>
              <a:rPr lang="en-US" dirty="0" smtClean="0"/>
              <a:t>., </a:t>
            </a:r>
            <a:r>
              <a:rPr lang="ru-RU" dirty="0" err="1" smtClean="0"/>
              <a:t>Айкхори</a:t>
            </a:r>
            <a:r>
              <a:rPr lang="ru-RU" dirty="0" smtClean="0"/>
              <a:t> С</a:t>
            </a:r>
            <a:r>
              <a:rPr lang="en-US" dirty="0" smtClean="0"/>
              <a:t>.</a:t>
            </a:r>
            <a:r>
              <a:rPr lang="ru-RU" dirty="0" smtClean="0"/>
              <a:t> Современная ботаника</a:t>
            </a:r>
            <a:r>
              <a:rPr lang="en-US" dirty="0" smtClean="0"/>
              <a:t>.</a:t>
            </a:r>
          </a:p>
          <a:p>
            <a:r>
              <a:rPr lang="ru-RU" dirty="0" smtClean="0"/>
              <a:t>В</a:t>
            </a:r>
            <a:r>
              <a:rPr lang="en-US" dirty="0" smtClean="0"/>
              <a:t>.</a:t>
            </a:r>
            <a:r>
              <a:rPr lang="ru-RU" dirty="0" smtClean="0"/>
              <a:t>Г</a:t>
            </a:r>
            <a:r>
              <a:rPr lang="en-US" dirty="0" smtClean="0"/>
              <a:t>.</a:t>
            </a:r>
            <a:r>
              <a:rPr lang="ru-RU" dirty="0" smtClean="0"/>
              <a:t> Хржановский</a:t>
            </a:r>
            <a:r>
              <a:rPr lang="en-US" dirty="0" smtClean="0"/>
              <a:t>,</a:t>
            </a:r>
            <a:r>
              <a:rPr lang="ru-RU" dirty="0" smtClean="0"/>
              <a:t>С</a:t>
            </a:r>
            <a:r>
              <a:rPr lang="en-US" dirty="0" smtClean="0"/>
              <a:t>.</a:t>
            </a:r>
            <a:r>
              <a:rPr lang="ru-RU" dirty="0" smtClean="0"/>
              <a:t>Ф</a:t>
            </a:r>
            <a:r>
              <a:rPr lang="en-US" dirty="0" smtClean="0"/>
              <a:t>. </a:t>
            </a:r>
            <a:r>
              <a:rPr lang="ru-RU" dirty="0" smtClean="0"/>
              <a:t>Пономаренко</a:t>
            </a:r>
            <a:r>
              <a:rPr lang="en-US" dirty="0" smtClean="0"/>
              <a:t>.</a:t>
            </a:r>
            <a:r>
              <a:rPr lang="ru-RU" dirty="0" smtClean="0"/>
              <a:t> Ботаника</a:t>
            </a:r>
            <a:r>
              <a:rPr lang="en-US" dirty="0" smtClean="0"/>
              <a:t> (</a:t>
            </a:r>
            <a:r>
              <a:rPr lang="ru-RU" dirty="0" smtClean="0"/>
              <a:t>учебник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И</a:t>
            </a:r>
            <a:r>
              <a:rPr lang="en-US" b="1" dirty="0" smtClean="0"/>
              <a:t>.</a:t>
            </a:r>
            <a:r>
              <a:rPr lang="ru-RU" b="1" dirty="0" smtClean="0"/>
              <a:t>Г</a:t>
            </a:r>
            <a:r>
              <a:rPr lang="en-US" b="1" dirty="0" smtClean="0"/>
              <a:t>. </a:t>
            </a:r>
            <a:r>
              <a:rPr lang="ru-RU" dirty="0" smtClean="0"/>
              <a:t>Бобров</a:t>
            </a:r>
            <a:r>
              <a:rPr lang="en-US" dirty="0" smtClean="0"/>
              <a:t>,</a:t>
            </a:r>
            <a:r>
              <a:rPr lang="ru-RU" dirty="0" smtClean="0"/>
              <a:t> Н</a:t>
            </a:r>
            <a:r>
              <a:rPr lang="en-US" dirty="0" smtClean="0"/>
              <a:t>.</a:t>
            </a:r>
            <a:r>
              <a:rPr lang="ru-RU" dirty="0" smtClean="0"/>
              <a:t>Н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Цвелев</a:t>
            </a:r>
            <a:r>
              <a:rPr lang="en-US" dirty="0" smtClean="0"/>
              <a:t>.</a:t>
            </a:r>
            <a:r>
              <a:rPr lang="ru-RU" dirty="0" smtClean="0"/>
              <a:t> Фтора СССР</a:t>
            </a:r>
            <a:r>
              <a:rPr lang="en-US" dirty="0" smtClean="0"/>
              <a:t>,</a:t>
            </a:r>
            <a:r>
              <a:rPr lang="ru-RU" dirty="0" smtClean="0"/>
              <a:t>издательство</a:t>
            </a:r>
            <a:r>
              <a:rPr lang="en-US" dirty="0" smtClean="0"/>
              <a:t> “</a:t>
            </a:r>
            <a:r>
              <a:rPr lang="ru-RU" dirty="0" smtClean="0"/>
              <a:t>Наука</a:t>
            </a:r>
            <a:r>
              <a:rPr lang="en-US" dirty="0" smtClean="0"/>
              <a:t>”.</a:t>
            </a:r>
            <a:endParaRPr lang="en-US" dirty="0" smtClean="0"/>
          </a:p>
          <a:p>
            <a:r>
              <a:rPr lang="ru-RU" dirty="0" err="1" smtClean="0"/>
              <a:t>Википедия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просмотр</a:t>
            </a:r>
            <a:r>
              <a:rPr lang="en-US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448</TotalTime>
  <Words>191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Степень выживаемости лекарственного одуванчика. </vt:lpstr>
      <vt:lpstr>Цель:</vt:lpstr>
      <vt:lpstr>Задачи:</vt:lpstr>
      <vt:lpstr>Актуальность:</vt:lpstr>
      <vt:lpstr>Объект исследования: Наблюдение за онтогенезом сорной травы.</vt:lpstr>
      <vt:lpstr>Предмет исследования:  Одуванчик лекарственный. </vt:lpstr>
      <vt:lpstr>Источники</vt:lpstr>
      <vt:lpstr>Спасибо за просмотр!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27</cp:revision>
  <dcterms:created xsi:type="dcterms:W3CDTF">2019-12-27T01:28:26Z</dcterms:created>
  <dcterms:modified xsi:type="dcterms:W3CDTF">2019-12-27T08:56:59Z</dcterms:modified>
</cp:coreProperties>
</file>