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3" y="1412776"/>
            <a:ext cx="802444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Проблемы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современных подростков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общении.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42210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Николаева Аня, 9 «б»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8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110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Актуальность: </a:t>
            </a:r>
            <a:r>
              <a:rPr lang="ru-RU" dirty="0"/>
              <a:t>Современные проблемы подростков в обществе связаны с расхождением их интересов с интересами взрослых и сверстников, поэтому изучение психологических проблем в общении весьма актуально. Проблемы общения и взаимоотношений относятся к числу важнейших для подростка сфер жизнедеятельности. Актуальность проблем подростков возрастает на этапе, когда идет резкая смена социальных отношений, характера личностных взаимодействий, моральных ценностей. </a:t>
            </a:r>
          </a:p>
        </p:txBody>
      </p:sp>
      <p:pic>
        <p:nvPicPr>
          <p:cNvPr id="1027" name="Picture 3" descr="D:\аня\1_pr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05975"/>
            <a:ext cx="4138178" cy="248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1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351276"/>
            <a:ext cx="69847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Проблема</a:t>
            </a:r>
            <a:r>
              <a:rPr lang="ru-RU" dirty="0"/>
              <a:t>:  Причины проблем подростков в общении со сверстниками и взрослыми возникают из-за  недопонимая с двух сторон, борьбы за лидерство, преобладания виртуального взаимодействия над реальным, расхождение интересов, эгоцентризма (неумения встать на позицию другого), неумения найти компромисс и непонимание сотрудничества, общения между разными полами,  влюбленностей, проблем в школе, лени зависимости от виртуальных сетей, использования современных средств общения (Интернет) и т. д.</a:t>
            </a:r>
          </a:p>
        </p:txBody>
      </p:sp>
      <p:pic>
        <p:nvPicPr>
          <p:cNvPr id="2051" name="Picture 3" descr="D:\аня\Communication-parents-and-adolescent-childre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12976"/>
            <a:ext cx="3732192" cy="282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0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96923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Объект</a:t>
            </a:r>
            <a:r>
              <a:rPr lang="ru-RU" dirty="0"/>
              <a:t>: общение.</a:t>
            </a:r>
          </a:p>
          <a:p>
            <a:r>
              <a:rPr lang="ru-RU" dirty="0"/>
              <a:t>Предмет: проблемы подростков в общении.</a:t>
            </a:r>
          </a:p>
          <a:p>
            <a:endParaRPr lang="ru-RU" dirty="0"/>
          </a:p>
          <a:p>
            <a:r>
              <a:rPr lang="ru-RU" b="1" dirty="0"/>
              <a:t>Цель</a:t>
            </a:r>
            <a:r>
              <a:rPr lang="ru-RU" dirty="0"/>
              <a:t>: Описать проблемы в общении, характерные для современных подростков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Для достижения поставленной цели были сформулированы следующие </a:t>
            </a:r>
            <a:r>
              <a:rPr lang="ru-RU" b="1" dirty="0"/>
              <a:t>задачи</a:t>
            </a:r>
            <a:r>
              <a:rPr lang="ru-RU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Описать </a:t>
            </a:r>
            <a:r>
              <a:rPr lang="ru-RU" dirty="0"/>
              <a:t>особенности общения, его структуру, способы, феномены;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Описать </a:t>
            </a:r>
            <a:r>
              <a:rPr lang="ru-RU" dirty="0"/>
              <a:t>особенности современных способов общения;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Охарактеризовать </a:t>
            </a:r>
            <a:r>
              <a:rPr lang="ru-RU" dirty="0"/>
              <a:t>особенности общения в подростковом возрасте;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Выявить </a:t>
            </a:r>
            <a:r>
              <a:rPr lang="ru-RU" dirty="0"/>
              <a:t>и описать основные проблемы в общении современных подростков.</a:t>
            </a:r>
          </a:p>
        </p:txBody>
      </p:sp>
      <p:pic>
        <p:nvPicPr>
          <p:cNvPr id="3074" name="Picture 2" descr="D:\аня\0050342_1307525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2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1194" y="236118"/>
            <a:ext cx="685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Теоретическая новизна и практическая значимость: </a:t>
            </a:r>
            <a:r>
              <a:rPr lang="ru-RU" dirty="0"/>
              <a:t>В различных источниках информации очень много написано про общение в целом, про его особенности и плюсы, а про трудности  и проблемы, возникающие при общении слишком мало информации.</a:t>
            </a:r>
          </a:p>
          <a:p>
            <a:r>
              <a:rPr lang="ru-RU" dirty="0"/>
              <a:t>Но ведь именно их и нужно изучать родителям, ученикам, психологам, да и самим подросткам, чтобы взрослые могли помогать подросткам в профилактике и разрешении конфликтов, чтобы появлялось понимание с обеих сторон, и эти проблемы можно было решить.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Структура </a:t>
            </a:r>
            <a:r>
              <a:rPr lang="ru-RU" b="1" dirty="0" smtClean="0"/>
              <a:t>работы: </a:t>
            </a:r>
            <a:r>
              <a:rPr lang="ru-RU" dirty="0"/>
              <a:t>Реферат состоит из введения, главы с теоретическим обзором, заключения и списка литературы. Список литературы содержит 6 научных и научно-популярных источников. </a:t>
            </a:r>
          </a:p>
        </p:txBody>
      </p:sp>
      <p:pic>
        <p:nvPicPr>
          <p:cNvPr id="4098" name="Picture 2" descr="D:\аня\PressFoto_2007-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9" y="4071137"/>
            <a:ext cx="3776489" cy="251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21401"/>
            <a:ext cx="76023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данном исследовании </a:t>
            </a:r>
            <a:r>
              <a:rPr lang="ru-RU" dirty="0"/>
              <a:t>было проанализировано понятие подросткового возраста и общения в подростковом возрасте. Общение подростков рассмотрено через их психологические особенности.</a:t>
            </a:r>
          </a:p>
          <a:p>
            <a:r>
              <a:rPr lang="ru-RU" dirty="0"/>
              <a:t>Выявлено, что общение принято рассматривать с трех сторон: как обмен информацией, взаимное восприятие и как взаимодействие.</a:t>
            </a:r>
          </a:p>
          <a:p>
            <a:r>
              <a:rPr lang="ru-RU" dirty="0"/>
              <a:t>Подростковый возраст считается одним из самых сложных в развитии ребенка. Выявлены особенности  поведения, общения  в подростковом возрасте и причины возникновения </a:t>
            </a:r>
            <a:r>
              <a:rPr lang="ru-RU" dirty="0" smtClean="0"/>
              <a:t>проблем.</a:t>
            </a:r>
          </a:p>
          <a:p>
            <a:r>
              <a:rPr lang="ru-RU" dirty="0" smtClean="0"/>
              <a:t>Для </a:t>
            </a:r>
            <a:r>
              <a:rPr lang="ru-RU" dirty="0"/>
              <a:t>изучения проблем подростков важно рассматривать отдельные группы проблем: со взрослыми и со сверстниками. </a:t>
            </a:r>
          </a:p>
          <a:p>
            <a:endParaRPr lang="ru-RU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дальнейшем </a:t>
            </a:r>
            <a:r>
              <a:rPr lang="ru-RU" dirty="0"/>
              <a:t>представляется интересным глубокое изучение общения подростков между собой, более широкий взгляд на их взаимоотношения, исследования возникновения и протекания их проблем со сверстниками.</a:t>
            </a:r>
          </a:p>
        </p:txBody>
      </p:sp>
      <p:pic>
        <p:nvPicPr>
          <p:cNvPr id="5122" name="Picture 2" descr="D:\аня\abe0cd31-f4bb-4b3d-a150-6d0e30069e0c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09120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9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72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437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..и войти без пароля</dc:creator>
  <cp:lastModifiedBy>Admin</cp:lastModifiedBy>
  <cp:revision>3</cp:revision>
  <dcterms:created xsi:type="dcterms:W3CDTF">2014-04-29T16:37:18Z</dcterms:created>
  <dcterms:modified xsi:type="dcterms:W3CDTF">2014-04-29T17:08:02Z</dcterms:modified>
</cp:coreProperties>
</file>