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2" r:id="rId11"/>
    <p:sldId id="273" r:id="rId12"/>
    <p:sldId id="269" r:id="rId13"/>
    <p:sldId id="270" r:id="rId14"/>
    <p:sldId id="271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6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26CA-D55F-4DAF-8F8A-D9B7A07DD226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ADE9-F5DE-42C1-949B-8950F5D5A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26CA-D55F-4DAF-8F8A-D9B7A07DD226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ADE9-F5DE-42C1-949B-8950F5D5A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26CA-D55F-4DAF-8F8A-D9B7A07DD226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ADE9-F5DE-42C1-949B-8950F5D5A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26CA-D55F-4DAF-8F8A-D9B7A07DD226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ADE9-F5DE-42C1-949B-8950F5D5A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26CA-D55F-4DAF-8F8A-D9B7A07DD226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ADE9-F5DE-42C1-949B-8950F5D5A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26CA-D55F-4DAF-8F8A-D9B7A07DD226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ADE9-F5DE-42C1-949B-8950F5D5A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26CA-D55F-4DAF-8F8A-D9B7A07DD226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ADE9-F5DE-42C1-949B-8950F5D5A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26CA-D55F-4DAF-8F8A-D9B7A07DD226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ADE9-F5DE-42C1-949B-8950F5D5A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26CA-D55F-4DAF-8F8A-D9B7A07DD226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ADE9-F5DE-42C1-949B-8950F5D5A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26CA-D55F-4DAF-8F8A-D9B7A07DD226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ADE9-F5DE-42C1-949B-8950F5D5A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26CA-D55F-4DAF-8F8A-D9B7A07DD226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ADE9-F5DE-42C1-949B-8950F5D5A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826CA-D55F-4DAF-8F8A-D9B7A07DD226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BADE9-F5DE-42C1-949B-8950F5D5A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 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cs typeface="Arial" pitchFamily="34" charset="0"/>
              </a:rPr>
              <a:t>Реферат</a:t>
            </a:r>
            <a:r>
              <a:rPr lang="ru-RU" sz="2800" dirty="0">
                <a:cs typeface="Arial" pitchFamily="34" charset="0"/>
              </a:rPr>
              <a:t/>
            </a:r>
            <a:br>
              <a:rPr lang="ru-RU" sz="2800" dirty="0">
                <a:cs typeface="Arial" pitchFamily="34" charset="0"/>
              </a:rPr>
            </a:br>
            <a:r>
              <a:rPr lang="ru-RU" sz="2800" b="1" dirty="0">
                <a:cs typeface="Arial" pitchFamily="34" charset="0"/>
              </a:rPr>
              <a:t>Селекция и методы разведения животных. Современное коневодство.</a:t>
            </a:r>
            <a:r>
              <a:rPr lang="ru-RU" sz="2800" dirty="0">
                <a:cs typeface="Arial" pitchFamily="34" charset="0"/>
              </a:rPr>
              <a:t/>
            </a:r>
            <a:br>
              <a:rPr lang="ru-RU" sz="2800" dirty="0">
                <a:cs typeface="Arial" pitchFamily="34" charset="0"/>
              </a:rPr>
            </a:br>
            <a:endParaRPr lang="ru-RU" sz="2800" dirty="0"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077072"/>
            <a:ext cx="6400800" cy="1296144"/>
          </a:xfrm>
        </p:spPr>
        <p:txBody>
          <a:bodyPr>
            <a:normAutofit/>
          </a:bodyPr>
          <a:lstStyle/>
          <a:p>
            <a:pPr algn="r"/>
            <a:r>
              <a:rPr lang="ru-RU" sz="2000" b="1" i="1" dirty="0">
                <a:cs typeface="Arial" pitchFamily="34" charset="0"/>
              </a:rPr>
              <a:t>автор</a:t>
            </a:r>
            <a:r>
              <a:rPr lang="ru-RU" sz="2000" b="1" dirty="0">
                <a:cs typeface="Arial" pitchFamily="34" charset="0"/>
              </a:rPr>
              <a:t>: ученица 9 класса «Б» </a:t>
            </a:r>
          </a:p>
          <a:p>
            <a:pPr algn="r"/>
            <a:r>
              <a:rPr lang="ru-RU" sz="2000" b="1" dirty="0">
                <a:cs typeface="Arial" pitchFamily="34" charset="0"/>
              </a:rPr>
              <a:t>Шевченко Ольга</a:t>
            </a:r>
          </a:p>
          <a:p>
            <a:pPr algn="r"/>
            <a:r>
              <a:rPr lang="ru-RU" sz="2000" b="1" i="1" dirty="0">
                <a:cs typeface="Arial" pitchFamily="34" charset="0"/>
              </a:rPr>
              <a:t>Руководитель: </a:t>
            </a:r>
            <a:r>
              <a:rPr lang="ru-RU" sz="2000" b="1" dirty="0">
                <a:cs typeface="Arial" pitchFamily="34" charset="0"/>
              </a:rPr>
              <a:t>Кудряшова Е.Е.</a:t>
            </a:r>
          </a:p>
          <a:p>
            <a:endParaRPr lang="ru-RU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861048"/>
            <a:ext cx="1593703" cy="239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5536" y="1340768"/>
            <a:ext cx="38884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Три типа массового отбора: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последовательный отбор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независимый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отбор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отбор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по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индексам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44824"/>
            <a:ext cx="3912096" cy="293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16016" y="479715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Ирландский гунтер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89040"/>
            <a:ext cx="3630166" cy="270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11960" y="63093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Поло пони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411760" y="5589240"/>
            <a:ext cx="4464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М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етод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искусственного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отбора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777259" cy="385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23624"/>
            <a:ext cx="2520280" cy="384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2437021" cy="371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19672" y="55892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Племенная книга: может быть открытой и закрытой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157192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/>
              <a:t>Наиболее частые техники: скрещивание </a:t>
            </a:r>
            <a:r>
              <a:rPr lang="ru-RU" sz="2400" dirty="0"/>
              <a:t>с </a:t>
            </a:r>
            <a:r>
              <a:rPr lang="ru-RU" sz="2400" dirty="0" smtClean="0"/>
              <a:t>«руки», искусственное </a:t>
            </a:r>
            <a:r>
              <a:rPr lang="ru-RU" sz="2400" dirty="0"/>
              <a:t>осеменение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4824536" cy="361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83568" y="1340768"/>
            <a:ext cx="7632848" cy="446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Мацеевский Я.,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Земба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Ю. Генетика и методы разведения животных / Пер. с пол.	М:  «Высшая школа», 1988.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Пикрел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Т. Лошади &amp; пони. Большая энциклопедия / Пер. 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анг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М.: АСТ: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Астрель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2009. 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Цибулевский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А.Ю., Мамонтов С.Г.  Биология для поступающих в вузы. Структурированный курс. М: Издательство "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Academ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", 2004.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3861048"/>
            <a:ext cx="6948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 удовольствием отвечу на ваши вопросы!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и актуальность</a:t>
            </a:r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612556" cy="424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060848"/>
            <a:ext cx="4578085" cy="343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95536" y="609329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Распашка земли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355976" y="558924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Упряжка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2"/>
            <a:ext cx="6552728" cy="490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03648" y="594928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Кавалерия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216584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76872"/>
            <a:ext cx="4024676" cy="268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4134239" cy="2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306896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Скачки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63093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Рыцарский турнир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515719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Конкур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0"/>
            <a:ext cx="6370619" cy="513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75656" y="616530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Выездка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работы</a:t>
            </a:r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67544" y="4941168"/>
            <a:ext cx="79208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ыделить и классифицировать методы и технологии современной селекции,  применяемые в коневодстве, рассказать о главном  в этой науке и практике в своей презентации.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4646290" cy="310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03648" y="458112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Конезавод в замке (Черняховск, Россия)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3285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1) проанализировать научные источники по теме исследования;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284984"/>
            <a:ext cx="6462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2) классифицировать методы разведения, виды размножения, на которых они базируются 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4509120"/>
            <a:ext cx="74888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3) Выделить методы и техники, подходящие для коневодства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 и объект исследования</a:t>
            </a:r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39552" y="2308230"/>
            <a:ext cx="79928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Объект исследования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 основы селекции, методы разведения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животных.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Предмет исследования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 коневодство как часть селекции, основные аспекты выведения пород, технологии этой сферы.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99592" y="5157192"/>
            <a:ext cx="7668344" cy="114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Единственный метод селекции, который целесообразно использовать в коневодстве –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отбор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781946" cy="300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44860"/>
            <a:ext cx="4176464" cy="284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212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  Реферат Селекция и методы разведения животных. Современное коневодство. </vt:lpstr>
      <vt:lpstr>Проблема и актуальность</vt:lpstr>
      <vt:lpstr>Слайд 3</vt:lpstr>
      <vt:lpstr>Слайд 4</vt:lpstr>
      <vt:lpstr>Слайд 5</vt:lpstr>
      <vt:lpstr>Цель работы</vt:lpstr>
      <vt:lpstr>Задачи</vt:lpstr>
      <vt:lpstr>Предмет и объект исследования</vt:lpstr>
      <vt:lpstr>Выводы</vt:lpstr>
      <vt:lpstr>Выводы</vt:lpstr>
      <vt:lpstr>Выводы</vt:lpstr>
      <vt:lpstr>Выводы</vt:lpstr>
      <vt:lpstr>Выводы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Реферат Селекция и методы разведения животных. Современное коневодство.</dc:title>
  <dc:creator>Shevchenko</dc:creator>
  <cp:lastModifiedBy>Shevchenko</cp:lastModifiedBy>
  <cp:revision>20</cp:revision>
  <dcterms:created xsi:type="dcterms:W3CDTF">2015-04-08T17:41:52Z</dcterms:created>
  <dcterms:modified xsi:type="dcterms:W3CDTF">2015-04-09T20:11:01Z</dcterms:modified>
</cp:coreProperties>
</file>