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71" r:id="rId4"/>
    <p:sldId id="263" r:id="rId5"/>
    <p:sldId id="259" r:id="rId6"/>
    <p:sldId id="267" r:id="rId7"/>
    <p:sldId id="268" r:id="rId8"/>
    <p:sldId id="272" r:id="rId9"/>
    <p:sldId id="273" r:id="rId10"/>
    <p:sldId id="274" r:id="rId11"/>
    <p:sldId id="277" r:id="rId12"/>
    <p:sldId id="275" r:id="rId13"/>
    <p:sldId id="270" r:id="rId14"/>
    <p:sldId id="276" r:id="rId15"/>
    <p:sldId id="269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28" autoAdjust="0"/>
    <p:restoredTop sz="94660"/>
  </p:normalViewPr>
  <p:slideViewPr>
    <p:cSldViewPr>
      <p:cViewPr varScale="1">
        <p:scale>
          <a:sx n="44" d="100"/>
          <a:sy n="44" d="100"/>
        </p:scale>
        <p:origin x="-107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565E775-306A-4F79-AE8C-842218516A24}" type="doc">
      <dgm:prSet loTypeId="urn:microsoft.com/office/officeart/2005/8/layout/hProcess7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EC7DC93-1138-4658-8DD7-912B36931BD1}">
      <dgm:prSet phldrT="[Текст]"/>
      <dgm:spPr/>
      <dgm:t>
        <a:bodyPr/>
        <a:lstStyle/>
        <a:p>
          <a:pPr algn="just"/>
          <a:endParaRPr lang="ru-RU" dirty="0"/>
        </a:p>
      </dgm:t>
    </dgm:pt>
    <dgm:pt modelId="{1B8E18DE-A7E1-41C9-8209-6A8E31B89244}" type="parTrans" cxnId="{38450B6A-B57C-49DA-806F-5F28950D0CE1}">
      <dgm:prSet/>
      <dgm:spPr/>
      <dgm:t>
        <a:bodyPr/>
        <a:lstStyle/>
        <a:p>
          <a:endParaRPr lang="ru-RU"/>
        </a:p>
      </dgm:t>
    </dgm:pt>
    <dgm:pt modelId="{BA138E6E-CEDD-4452-91DB-E41E7A395941}" type="sibTrans" cxnId="{38450B6A-B57C-49DA-806F-5F28950D0CE1}">
      <dgm:prSet/>
      <dgm:spPr/>
      <dgm:t>
        <a:bodyPr/>
        <a:lstStyle/>
        <a:p>
          <a:endParaRPr lang="ru-RU"/>
        </a:p>
      </dgm:t>
    </dgm:pt>
    <dgm:pt modelId="{806E28A0-09B5-444D-BE17-8A5272506B1B}">
      <dgm:prSet phldrT="[Текст]" custT="1"/>
      <dgm:spPr/>
      <dgm:t>
        <a:bodyPr/>
        <a:lstStyle/>
        <a:p>
          <a:pPr algn="l"/>
          <a:r>
            <a:rPr lang="ru-RU" sz="2200" dirty="0" smtClean="0"/>
            <a:t>адаптация гимназистов друг к другу, установление </a:t>
          </a:r>
          <a:r>
            <a:rPr lang="ru-RU" sz="2200" dirty="0" err="1" smtClean="0"/>
            <a:t>внутригрупповых,межличностных</a:t>
          </a:r>
          <a:r>
            <a:rPr lang="ru-RU" sz="2200" dirty="0" smtClean="0"/>
            <a:t> </a:t>
          </a:r>
          <a:r>
            <a:rPr lang="ru-RU" sz="2200" dirty="0" smtClean="0"/>
            <a:t>взаимоотношений</a:t>
          </a:r>
          <a:endParaRPr lang="ru-RU" sz="2200" dirty="0"/>
        </a:p>
      </dgm:t>
    </dgm:pt>
    <dgm:pt modelId="{9D3C5C17-6912-49B7-9400-D9246D390E34}" type="parTrans" cxnId="{875F2583-BEE4-47E4-99E1-01C09D98CBC2}">
      <dgm:prSet/>
      <dgm:spPr/>
      <dgm:t>
        <a:bodyPr/>
        <a:lstStyle/>
        <a:p>
          <a:endParaRPr lang="ru-RU"/>
        </a:p>
      </dgm:t>
    </dgm:pt>
    <dgm:pt modelId="{CAE3039B-1E84-4898-8D39-CEC70B088611}" type="sibTrans" cxnId="{875F2583-BEE4-47E4-99E1-01C09D98CBC2}">
      <dgm:prSet/>
      <dgm:spPr/>
      <dgm:t>
        <a:bodyPr/>
        <a:lstStyle/>
        <a:p>
          <a:endParaRPr lang="ru-RU"/>
        </a:p>
      </dgm:t>
    </dgm:pt>
    <dgm:pt modelId="{385FC443-26F9-492F-9B1C-01DDEA896A97}">
      <dgm:prSet phldrT="[Текст]" custT="1"/>
      <dgm:spPr/>
      <dgm:t>
        <a:bodyPr/>
        <a:lstStyle/>
        <a:p>
          <a:pPr algn="just"/>
          <a:r>
            <a:rPr lang="ru-RU" sz="2200" dirty="0" smtClean="0"/>
            <a:t>адаптация к изменениям условий, особенностям новой образовательной среды</a:t>
          </a:r>
          <a:r>
            <a:rPr lang="ru-RU" sz="1400" dirty="0" smtClean="0"/>
            <a:t>;</a:t>
          </a:r>
          <a:endParaRPr lang="ru-RU" sz="1400" dirty="0"/>
        </a:p>
      </dgm:t>
    </dgm:pt>
    <dgm:pt modelId="{2A24C186-05B5-4C79-829C-3E19FC6A849A}" type="parTrans" cxnId="{DD22F017-DB03-4278-B622-3BC0A244B6BA}">
      <dgm:prSet/>
      <dgm:spPr/>
      <dgm:t>
        <a:bodyPr/>
        <a:lstStyle/>
        <a:p>
          <a:endParaRPr lang="ru-RU"/>
        </a:p>
      </dgm:t>
    </dgm:pt>
    <dgm:pt modelId="{33B8CC39-4651-44FF-AB71-A220741CBE29}" type="sibTrans" cxnId="{DD22F017-DB03-4278-B622-3BC0A244B6BA}">
      <dgm:prSet/>
      <dgm:spPr/>
      <dgm:t>
        <a:bodyPr/>
        <a:lstStyle/>
        <a:p>
          <a:endParaRPr lang="ru-RU"/>
        </a:p>
      </dgm:t>
    </dgm:pt>
    <dgm:pt modelId="{5C9E4776-F1F4-40AF-8181-680C903CFB27}">
      <dgm:prSet phldrT="[Текст]" phldr="1"/>
      <dgm:spPr/>
      <dgm:t>
        <a:bodyPr/>
        <a:lstStyle/>
        <a:p>
          <a:pPr algn="just"/>
          <a:endParaRPr lang="ru-RU" dirty="0"/>
        </a:p>
      </dgm:t>
    </dgm:pt>
    <dgm:pt modelId="{BEB36267-6F72-4143-889B-F42DBB7A536F}" type="parTrans" cxnId="{C29056C8-5A35-4FBC-B545-EF6AE67018AB}">
      <dgm:prSet/>
      <dgm:spPr/>
      <dgm:t>
        <a:bodyPr/>
        <a:lstStyle/>
        <a:p>
          <a:endParaRPr lang="ru-RU"/>
        </a:p>
      </dgm:t>
    </dgm:pt>
    <dgm:pt modelId="{BCB75B7D-3F3C-44A7-966F-37B95ED9A406}" type="sibTrans" cxnId="{C29056C8-5A35-4FBC-B545-EF6AE67018AB}">
      <dgm:prSet/>
      <dgm:spPr/>
      <dgm:t>
        <a:bodyPr/>
        <a:lstStyle/>
        <a:p>
          <a:endParaRPr lang="ru-RU"/>
        </a:p>
      </dgm:t>
    </dgm:pt>
    <dgm:pt modelId="{A5FDB777-65C3-4DEC-9C10-C8EA76375208}">
      <dgm:prSet phldrT="[Текст]" custT="1"/>
      <dgm:spPr/>
      <dgm:t>
        <a:bodyPr/>
        <a:lstStyle/>
        <a:p>
          <a:pPr algn="just"/>
          <a:r>
            <a:rPr lang="ru-RU" sz="2200" dirty="0" smtClean="0"/>
            <a:t>адаптация учащихся к учебному ритму гимназии, внутренним правилам</a:t>
          </a:r>
          <a:endParaRPr lang="ru-RU" sz="2200" dirty="0"/>
        </a:p>
      </dgm:t>
    </dgm:pt>
    <dgm:pt modelId="{58C25BB9-A80B-424A-91D7-BF581BE25101}" type="parTrans" cxnId="{9B72F0CD-6145-4BCA-9734-09A6A282E686}">
      <dgm:prSet/>
      <dgm:spPr/>
      <dgm:t>
        <a:bodyPr/>
        <a:lstStyle/>
        <a:p>
          <a:endParaRPr lang="ru-RU"/>
        </a:p>
      </dgm:t>
    </dgm:pt>
    <dgm:pt modelId="{083469BA-512A-44D9-A75B-C522AF7A151B}" type="sibTrans" cxnId="{9B72F0CD-6145-4BCA-9734-09A6A282E686}">
      <dgm:prSet/>
      <dgm:spPr/>
      <dgm:t>
        <a:bodyPr/>
        <a:lstStyle/>
        <a:p>
          <a:endParaRPr lang="ru-RU"/>
        </a:p>
      </dgm:t>
    </dgm:pt>
    <dgm:pt modelId="{164EEEC7-FC57-4378-9D5B-A2F170B4126B}">
      <dgm:prSet phldrT="[Текст]" phldr="1" custT="1"/>
      <dgm:spPr/>
      <dgm:t>
        <a:bodyPr/>
        <a:lstStyle/>
        <a:p>
          <a:endParaRPr lang="ru-RU" sz="2200" dirty="0"/>
        </a:p>
      </dgm:t>
    </dgm:pt>
    <dgm:pt modelId="{6D5478AF-7B2D-43B3-940D-6B83FAE5869E}" type="sibTrans" cxnId="{31F15A5B-9C2B-4761-B3EF-7A3C8EBA2BA2}">
      <dgm:prSet/>
      <dgm:spPr/>
      <dgm:t>
        <a:bodyPr/>
        <a:lstStyle/>
        <a:p>
          <a:endParaRPr lang="ru-RU"/>
        </a:p>
      </dgm:t>
    </dgm:pt>
    <dgm:pt modelId="{B92CAD56-77BB-44D4-95A4-4348E8B23A47}" type="parTrans" cxnId="{31F15A5B-9C2B-4761-B3EF-7A3C8EBA2BA2}">
      <dgm:prSet/>
      <dgm:spPr/>
      <dgm:t>
        <a:bodyPr/>
        <a:lstStyle/>
        <a:p>
          <a:endParaRPr lang="ru-RU"/>
        </a:p>
      </dgm:t>
    </dgm:pt>
    <dgm:pt modelId="{0EDDDEF4-6C0D-4A99-A810-25FABFEA2C67}" type="pres">
      <dgm:prSet presAssocID="{D565E775-306A-4F79-AE8C-842218516A2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B01C308-98D9-48B4-AE8E-EC02D9B65A97}" type="pres">
      <dgm:prSet presAssocID="{FEC7DC93-1138-4658-8DD7-912B36931BD1}" presName="compositeNode" presStyleCnt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468A5FF-26A7-4D97-8AC1-AE32C8C3EAA7}" type="pres">
      <dgm:prSet presAssocID="{FEC7DC93-1138-4658-8DD7-912B36931BD1}" presName="bgRect" presStyleLbl="node1" presStyleIdx="0" presStyleCnt="3" custScaleX="113240" custScaleY="142740" custLinFactNeighborX="-2482" custLinFactNeighborY="-33554"/>
      <dgm:spPr/>
      <dgm:t>
        <a:bodyPr/>
        <a:lstStyle/>
        <a:p>
          <a:endParaRPr lang="ru-RU"/>
        </a:p>
      </dgm:t>
    </dgm:pt>
    <dgm:pt modelId="{5CB75B39-D7C4-401A-8933-49C74D355A02}" type="pres">
      <dgm:prSet presAssocID="{FEC7DC93-1138-4658-8DD7-912B36931BD1}" presName="parentNode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F97886F-3497-4F09-938A-1179C430E34A}" type="pres">
      <dgm:prSet presAssocID="{FEC7DC93-1138-4658-8DD7-912B36931BD1}" presName="child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D31D13D-6914-427D-AF37-9804BD65BAB3}" type="pres">
      <dgm:prSet presAssocID="{BA138E6E-CEDD-4452-91DB-E41E7A395941}" presName="hSp" presStyleCnt="0"/>
      <dgm:spPr/>
      <dgm:t>
        <a:bodyPr/>
        <a:lstStyle/>
        <a:p>
          <a:endParaRPr lang="ru-RU"/>
        </a:p>
      </dgm:t>
    </dgm:pt>
    <dgm:pt modelId="{F2F9395B-08A1-4E48-BA40-68B4D1F5834B}" type="pres">
      <dgm:prSet presAssocID="{BA138E6E-CEDD-4452-91DB-E41E7A395941}" presName="vProcSp" presStyleCnt="0"/>
      <dgm:spPr/>
      <dgm:t>
        <a:bodyPr/>
        <a:lstStyle/>
        <a:p>
          <a:endParaRPr lang="ru-RU"/>
        </a:p>
      </dgm:t>
    </dgm:pt>
    <dgm:pt modelId="{2388E1DB-AE03-441C-8AFB-A41AFD406AFF}" type="pres">
      <dgm:prSet presAssocID="{BA138E6E-CEDD-4452-91DB-E41E7A395941}" presName="vSp1" presStyleCnt="0"/>
      <dgm:spPr/>
      <dgm:t>
        <a:bodyPr/>
        <a:lstStyle/>
        <a:p>
          <a:endParaRPr lang="ru-RU"/>
        </a:p>
      </dgm:t>
    </dgm:pt>
    <dgm:pt modelId="{F292AB75-FA23-48C8-9F4D-6E9ED728C8C3}" type="pres">
      <dgm:prSet presAssocID="{BA138E6E-CEDD-4452-91DB-E41E7A395941}" presName="simulatedConn" presStyleLbl="solidFgAcc1" presStyleIdx="0" presStyleCnt="2"/>
      <dgm:spPr/>
      <dgm:t>
        <a:bodyPr/>
        <a:lstStyle/>
        <a:p>
          <a:endParaRPr lang="ru-RU"/>
        </a:p>
      </dgm:t>
    </dgm:pt>
    <dgm:pt modelId="{9E2E6083-56C6-480E-B76B-776A179419D5}" type="pres">
      <dgm:prSet presAssocID="{BA138E6E-CEDD-4452-91DB-E41E7A395941}" presName="vSp2" presStyleCnt="0"/>
      <dgm:spPr/>
      <dgm:t>
        <a:bodyPr/>
        <a:lstStyle/>
        <a:p>
          <a:endParaRPr lang="ru-RU"/>
        </a:p>
      </dgm:t>
    </dgm:pt>
    <dgm:pt modelId="{2D59563D-5B36-416E-A39D-955A3EE19FF4}" type="pres">
      <dgm:prSet presAssocID="{BA138E6E-CEDD-4452-91DB-E41E7A395941}" presName="sibTrans" presStyleCnt="0"/>
      <dgm:spPr/>
      <dgm:t>
        <a:bodyPr/>
        <a:lstStyle/>
        <a:p>
          <a:endParaRPr lang="ru-RU"/>
        </a:p>
      </dgm:t>
    </dgm:pt>
    <dgm:pt modelId="{B05DCF52-BD3D-4439-8799-9B2D00B0ED22}" type="pres">
      <dgm:prSet presAssocID="{164EEEC7-FC57-4378-9D5B-A2F170B4126B}" presName="compositeNode" presStyleCnt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9F40ADE-BA82-4F64-B822-4DC982DDC19C}" type="pres">
      <dgm:prSet presAssocID="{164EEEC7-FC57-4378-9D5B-A2F170B4126B}" presName="bgRect" presStyleLbl="node1" presStyleIdx="1" presStyleCnt="3" custScaleX="162416" custScaleY="143154" custLinFactNeighborX="-10410" custLinFactNeighborY="-34415"/>
      <dgm:spPr/>
      <dgm:t>
        <a:bodyPr/>
        <a:lstStyle/>
        <a:p>
          <a:endParaRPr lang="ru-RU"/>
        </a:p>
      </dgm:t>
    </dgm:pt>
    <dgm:pt modelId="{48A9F269-18A3-4516-95FF-53EA7D14C0DE}" type="pres">
      <dgm:prSet presAssocID="{164EEEC7-FC57-4378-9D5B-A2F170B4126B}" presName="parentNode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8AF57DE-D0BF-4999-B6C7-8A438335FC91}" type="pres">
      <dgm:prSet presAssocID="{164EEEC7-FC57-4378-9D5B-A2F170B4126B}" presName="child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E36E1B8-399D-4DFF-81FD-31758A2D1FC0}" type="pres">
      <dgm:prSet presAssocID="{6D5478AF-7B2D-43B3-940D-6B83FAE5869E}" presName="hSp" presStyleCnt="0"/>
      <dgm:spPr/>
      <dgm:t>
        <a:bodyPr/>
        <a:lstStyle/>
        <a:p>
          <a:endParaRPr lang="ru-RU"/>
        </a:p>
      </dgm:t>
    </dgm:pt>
    <dgm:pt modelId="{E51317D7-30EA-4D8B-A02C-BB695C2CFE72}" type="pres">
      <dgm:prSet presAssocID="{6D5478AF-7B2D-43B3-940D-6B83FAE5869E}" presName="vProcSp" presStyleCnt="0"/>
      <dgm:spPr/>
      <dgm:t>
        <a:bodyPr/>
        <a:lstStyle/>
        <a:p>
          <a:endParaRPr lang="ru-RU"/>
        </a:p>
      </dgm:t>
    </dgm:pt>
    <dgm:pt modelId="{07BB769A-5690-463A-AF35-6C186EC8FC10}" type="pres">
      <dgm:prSet presAssocID="{6D5478AF-7B2D-43B3-940D-6B83FAE5869E}" presName="vSp1" presStyleCnt="0"/>
      <dgm:spPr/>
      <dgm:t>
        <a:bodyPr/>
        <a:lstStyle/>
        <a:p>
          <a:endParaRPr lang="ru-RU"/>
        </a:p>
      </dgm:t>
    </dgm:pt>
    <dgm:pt modelId="{51CC08C2-4551-4609-B9F3-BA9902A8A1B4}" type="pres">
      <dgm:prSet presAssocID="{6D5478AF-7B2D-43B3-940D-6B83FAE5869E}" presName="simulatedConn" presStyleLbl="solidFgAcc1" presStyleIdx="1" presStyleCnt="2"/>
      <dgm:spPr/>
      <dgm:t>
        <a:bodyPr/>
        <a:lstStyle/>
        <a:p>
          <a:endParaRPr lang="ru-RU"/>
        </a:p>
      </dgm:t>
    </dgm:pt>
    <dgm:pt modelId="{77EE5525-2B50-4280-92F7-D96D7E630754}" type="pres">
      <dgm:prSet presAssocID="{6D5478AF-7B2D-43B3-940D-6B83FAE5869E}" presName="vSp2" presStyleCnt="0"/>
      <dgm:spPr/>
      <dgm:t>
        <a:bodyPr/>
        <a:lstStyle/>
        <a:p>
          <a:endParaRPr lang="ru-RU"/>
        </a:p>
      </dgm:t>
    </dgm:pt>
    <dgm:pt modelId="{AE02A769-A9F7-435A-9CD8-463A8D0C937D}" type="pres">
      <dgm:prSet presAssocID="{6D5478AF-7B2D-43B3-940D-6B83FAE5869E}" presName="sibTrans" presStyleCnt="0"/>
      <dgm:spPr/>
      <dgm:t>
        <a:bodyPr/>
        <a:lstStyle/>
        <a:p>
          <a:endParaRPr lang="ru-RU"/>
        </a:p>
      </dgm:t>
    </dgm:pt>
    <dgm:pt modelId="{DC031BF1-9DEB-4C32-B67E-DF7DD6D6DC24}" type="pres">
      <dgm:prSet presAssocID="{5C9E4776-F1F4-40AF-8181-680C903CFB27}" presName="compositeNode" presStyleCnt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CFAE124-E70A-4EE5-B263-C338C14EC94E}" type="pres">
      <dgm:prSet presAssocID="{5C9E4776-F1F4-40AF-8181-680C903CFB27}" presName="bgRect" presStyleLbl="node1" presStyleIdx="2" presStyleCnt="3" custScaleX="141991" custScaleY="143111" custLinFactNeighborX="-14730" custLinFactNeighborY="-33554"/>
      <dgm:spPr/>
      <dgm:t>
        <a:bodyPr/>
        <a:lstStyle/>
        <a:p>
          <a:endParaRPr lang="ru-RU"/>
        </a:p>
      </dgm:t>
    </dgm:pt>
    <dgm:pt modelId="{92AA0A9D-E54B-4E4C-8331-FC4A8545BBEA}" type="pres">
      <dgm:prSet presAssocID="{5C9E4776-F1F4-40AF-8181-680C903CFB27}" presName="parentNode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E95637F-C6C7-489A-8F17-BC129A71DB17}" type="pres">
      <dgm:prSet presAssocID="{5C9E4776-F1F4-40AF-8181-680C903CFB27}" presName="child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53652BF-C3C6-42A4-9105-D058C4B4560A}" type="presOf" srcId="{5C9E4776-F1F4-40AF-8181-680C903CFB27}" destId="{DCFAE124-E70A-4EE5-B263-C338C14EC94E}" srcOrd="0" destOrd="0" presId="urn:microsoft.com/office/officeart/2005/8/layout/hProcess7"/>
    <dgm:cxn modelId="{875F2583-BEE4-47E4-99E1-01C09D98CBC2}" srcId="{FEC7DC93-1138-4658-8DD7-912B36931BD1}" destId="{806E28A0-09B5-444D-BE17-8A5272506B1B}" srcOrd="0" destOrd="0" parTransId="{9D3C5C17-6912-49B7-9400-D9246D390E34}" sibTransId="{CAE3039B-1E84-4898-8D39-CEC70B088611}"/>
    <dgm:cxn modelId="{31F15A5B-9C2B-4761-B3EF-7A3C8EBA2BA2}" srcId="{D565E775-306A-4F79-AE8C-842218516A24}" destId="{164EEEC7-FC57-4378-9D5B-A2F170B4126B}" srcOrd="1" destOrd="0" parTransId="{B92CAD56-77BB-44D4-95A4-4348E8B23A47}" sibTransId="{6D5478AF-7B2D-43B3-940D-6B83FAE5869E}"/>
    <dgm:cxn modelId="{45927455-3E79-47DC-B500-121CDFCA2261}" type="presOf" srcId="{164EEEC7-FC57-4378-9D5B-A2F170B4126B}" destId="{48A9F269-18A3-4516-95FF-53EA7D14C0DE}" srcOrd="1" destOrd="0" presId="urn:microsoft.com/office/officeart/2005/8/layout/hProcess7"/>
    <dgm:cxn modelId="{9B72F0CD-6145-4BCA-9734-09A6A282E686}" srcId="{5C9E4776-F1F4-40AF-8181-680C903CFB27}" destId="{A5FDB777-65C3-4DEC-9C10-C8EA76375208}" srcOrd="0" destOrd="0" parTransId="{58C25BB9-A80B-424A-91D7-BF581BE25101}" sibTransId="{083469BA-512A-44D9-A75B-C522AF7A151B}"/>
    <dgm:cxn modelId="{DD22F017-DB03-4278-B622-3BC0A244B6BA}" srcId="{164EEEC7-FC57-4378-9D5B-A2F170B4126B}" destId="{385FC443-26F9-492F-9B1C-01DDEA896A97}" srcOrd="0" destOrd="0" parTransId="{2A24C186-05B5-4C79-829C-3E19FC6A849A}" sibTransId="{33B8CC39-4651-44FF-AB71-A220741CBE29}"/>
    <dgm:cxn modelId="{889E499B-9475-4869-B121-99E572B7963B}" type="presOf" srcId="{A5FDB777-65C3-4DEC-9C10-C8EA76375208}" destId="{7E95637F-C6C7-489A-8F17-BC129A71DB17}" srcOrd="0" destOrd="0" presId="urn:microsoft.com/office/officeart/2005/8/layout/hProcess7"/>
    <dgm:cxn modelId="{84D0F3B2-7C73-4EAC-9B80-E1721269FF6F}" type="presOf" srcId="{5C9E4776-F1F4-40AF-8181-680C903CFB27}" destId="{92AA0A9D-E54B-4E4C-8331-FC4A8545BBEA}" srcOrd="1" destOrd="0" presId="urn:microsoft.com/office/officeart/2005/8/layout/hProcess7"/>
    <dgm:cxn modelId="{6C25FE88-A689-4E6F-B3DF-0B8559F29608}" type="presOf" srcId="{385FC443-26F9-492F-9B1C-01DDEA896A97}" destId="{F8AF57DE-D0BF-4999-B6C7-8A438335FC91}" srcOrd="0" destOrd="0" presId="urn:microsoft.com/office/officeart/2005/8/layout/hProcess7"/>
    <dgm:cxn modelId="{FE317C62-5344-42F7-BB8D-3033AC4F2F85}" type="presOf" srcId="{FEC7DC93-1138-4658-8DD7-912B36931BD1}" destId="{B468A5FF-26A7-4D97-8AC1-AE32C8C3EAA7}" srcOrd="0" destOrd="0" presId="urn:microsoft.com/office/officeart/2005/8/layout/hProcess7"/>
    <dgm:cxn modelId="{E4D59E79-045E-4F32-A2DC-F7CD96ED38F9}" type="presOf" srcId="{D565E775-306A-4F79-AE8C-842218516A24}" destId="{0EDDDEF4-6C0D-4A99-A810-25FABFEA2C67}" srcOrd="0" destOrd="0" presId="urn:microsoft.com/office/officeart/2005/8/layout/hProcess7"/>
    <dgm:cxn modelId="{5A94FA97-0E96-4123-807F-579BC3B1CA91}" type="presOf" srcId="{806E28A0-09B5-444D-BE17-8A5272506B1B}" destId="{8F97886F-3497-4F09-938A-1179C430E34A}" srcOrd="0" destOrd="0" presId="urn:microsoft.com/office/officeart/2005/8/layout/hProcess7"/>
    <dgm:cxn modelId="{3FA97918-9D13-481D-84F4-E4EFA4D7EB90}" type="presOf" srcId="{164EEEC7-FC57-4378-9D5B-A2F170B4126B}" destId="{89F40ADE-BA82-4F64-B822-4DC982DDC19C}" srcOrd="0" destOrd="0" presId="urn:microsoft.com/office/officeart/2005/8/layout/hProcess7"/>
    <dgm:cxn modelId="{C29056C8-5A35-4FBC-B545-EF6AE67018AB}" srcId="{D565E775-306A-4F79-AE8C-842218516A24}" destId="{5C9E4776-F1F4-40AF-8181-680C903CFB27}" srcOrd="2" destOrd="0" parTransId="{BEB36267-6F72-4143-889B-F42DBB7A536F}" sibTransId="{BCB75B7D-3F3C-44A7-966F-37B95ED9A406}"/>
    <dgm:cxn modelId="{38450B6A-B57C-49DA-806F-5F28950D0CE1}" srcId="{D565E775-306A-4F79-AE8C-842218516A24}" destId="{FEC7DC93-1138-4658-8DD7-912B36931BD1}" srcOrd="0" destOrd="0" parTransId="{1B8E18DE-A7E1-41C9-8209-6A8E31B89244}" sibTransId="{BA138E6E-CEDD-4452-91DB-E41E7A395941}"/>
    <dgm:cxn modelId="{6CDF502C-3618-4931-A2DA-1FF33DF3FE40}" type="presOf" srcId="{FEC7DC93-1138-4658-8DD7-912B36931BD1}" destId="{5CB75B39-D7C4-401A-8933-49C74D355A02}" srcOrd="1" destOrd="0" presId="urn:microsoft.com/office/officeart/2005/8/layout/hProcess7"/>
    <dgm:cxn modelId="{4E9AAD89-5101-4E8E-B00C-747B199AC473}" type="presParOf" srcId="{0EDDDEF4-6C0D-4A99-A810-25FABFEA2C67}" destId="{8B01C308-98D9-48B4-AE8E-EC02D9B65A97}" srcOrd="0" destOrd="0" presId="urn:microsoft.com/office/officeart/2005/8/layout/hProcess7"/>
    <dgm:cxn modelId="{11E6996D-7D1E-4A7D-98B3-EA6C63D025D9}" type="presParOf" srcId="{8B01C308-98D9-48B4-AE8E-EC02D9B65A97}" destId="{B468A5FF-26A7-4D97-8AC1-AE32C8C3EAA7}" srcOrd="0" destOrd="0" presId="urn:microsoft.com/office/officeart/2005/8/layout/hProcess7"/>
    <dgm:cxn modelId="{CA8073E1-2FD7-4989-989C-25B1D801D9AE}" type="presParOf" srcId="{8B01C308-98D9-48B4-AE8E-EC02D9B65A97}" destId="{5CB75B39-D7C4-401A-8933-49C74D355A02}" srcOrd="1" destOrd="0" presId="urn:microsoft.com/office/officeart/2005/8/layout/hProcess7"/>
    <dgm:cxn modelId="{AA75564D-ED6F-493D-B069-D21CB56ADB1E}" type="presParOf" srcId="{8B01C308-98D9-48B4-AE8E-EC02D9B65A97}" destId="{8F97886F-3497-4F09-938A-1179C430E34A}" srcOrd="2" destOrd="0" presId="urn:microsoft.com/office/officeart/2005/8/layout/hProcess7"/>
    <dgm:cxn modelId="{757244A8-D319-4830-8BD3-5859D38EBBDD}" type="presParOf" srcId="{0EDDDEF4-6C0D-4A99-A810-25FABFEA2C67}" destId="{6D31D13D-6914-427D-AF37-9804BD65BAB3}" srcOrd="1" destOrd="0" presId="urn:microsoft.com/office/officeart/2005/8/layout/hProcess7"/>
    <dgm:cxn modelId="{AF8AB5C0-C646-498E-8EEB-57A93C30E927}" type="presParOf" srcId="{0EDDDEF4-6C0D-4A99-A810-25FABFEA2C67}" destId="{F2F9395B-08A1-4E48-BA40-68B4D1F5834B}" srcOrd="2" destOrd="0" presId="urn:microsoft.com/office/officeart/2005/8/layout/hProcess7"/>
    <dgm:cxn modelId="{7AF2D06A-8D7A-4015-B73F-AECF8A486755}" type="presParOf" srcId="{F2F9395B-08A1-4E48-BA40-68B4D1F5834B}" destId="{2388E1DB-AE03-441C-8AFB-A41AFD406AFF}" srcOrd="0" destOrd="0" presId="urn:microsoft.com/office/officeart/2005/8/layout/hProcess7"/>
    <dgm:cxn modelId="{D21D6236-D4DD-483E-9A7C-6365C34360D1}" type="presParOf" srcId="{F2F9395B-08A1-4E48-BA40-68B4D1F5834B}" destId="{F292AB75-FA23-48C8-9F4D-6E9ED728C8C3}" srcOrd="1" destOrd="0" presId="urn:microsoft.com/office/officeart/2005/8/layout/hProcess7"/>
    <dgm:cxn modelId="{CDB539C1-F3CA-473B-8F1F-175E99E64AA4}" type="presParOf" srcId="{F2F9395B-08A1-4E48-BA40-68B4D1F5834B}" destId="{9E2E6083-56C6-480E-B76B-776A179419D5}" srcOrd="2" destOrd="0" presId="urn:microsoft.com/office/officeart/2005/8/layout/hProcess7"/>
    <dgm:cxn modelId="{0458ABE7-F4AA-4984-8101-B5ADA3934C9A}" type="presParOf" srcId="{0EDDDEF4-6C0D-4A99-A810-25FABFEA2C67}" destId="{2D59563D-5B36-416E-A39D-955A3EE19FF4}" srcOrd="3" destOrd="0" presId="urn:microsoft.com/office/officeart/2005/8/layout/hProcess7"/>
    <dgm:cxn modelId="{51F02E16-838F-4F9E-9BC7-579128D6366E}" type="presParOf" srcId="{0EDDDEF4-6C0D-4A99-A810-25FABFEA2C67}" destId="{B05DCF52-BD3D-4439-8799-9B2D00B0ED22}" srcOrd="4" destOrd="0" presId="urn:microsoft.com/office/officeart/2005/8/layout/hProcess7"/>
    <dgm:cxn modelId="{EAD03264-9431-4AF1-89DC-6C31A0AF6738}" type="presParOf" srcId="{B05DCF52-BD3D-4439-8799-9B2D00B0ED22}" destId="{89F40ADE-BA82-4F64-B822-4DC982DDC19C}" srcOrd="0" destOrd="0" presId="urn:microsoft.com/office/officeart/2005/8/layout/hProcess7"/>
    <dgm:cxn modelId="{DDB21363-9CDD-478E-9CAB-889E29C5A3E0}" type="presParOf" srcId="{B05DCF52-BD3D-4439-8799-9B2D00B0ED22}" destId="{48A9F269-18A3-4516-95FF-53EA7D14C0DE}" srcOrd="1" destOrd="0" presId="urn:microsoft.com/office/officeart/2005/8/layout/hProcess7"/>
    <dgm:cxn modelId="{3289C0A9-4104-4C77-8C84-25F6BB3D458D}" type="presParOf" srcId="{B05DCF52-BD3D-4439-8799-9B2D00B0ED22}" destId="{F8AF57DE-D0BF-4999-B6C7-8A438335FC91}" srcOrd="2" destOrd="0" presId="urn:microsoft.com/office/officeart/2005/8/layout/hProcess7"/>
    <dgm:cxn modelId="{A3989768-89AB-407A-9520-C551CAED3B6B}" type="presParOf" srcId="{0EDDDEF4-6C0D-4A99-A810-25FABFEA2C67}" destId="{8E36E1B8-399D-4DFF-81FD-31758A2D1FC0}" srcOrd="5" destOrd="0" presId="urn:microsoft.com/office/officeart/2005/8/layout/hProcess7"/>
    <dgm:cxn modelId="{8627462C-B300-454C-BAAE-E2C6B637E102}" type="presParOf" srcId="{0EDDDEF4-6C0D-4A99-A810-25FABFEA2C67}" destId="{E51317D7-30EA-4D8B-A02C-BB695C2CFE72}" srcOrd="6" destOrd="0" presId="urn:microsoft.com/office/officeart/2005/8/layout/hProcess7"/>
    <dgm:cxn modelId="{F2B71280-6C20-46FD-8F4B-51F0507B0728}" type="presParOf" srcId="{E51317D7-30EA-4D8B-A02C-BB695C2CFE72}" destId="{07BB769A-5690-463A-AF35-6C186EC8FC10}" srcOrd="0" destOrd="0" presId="urn:microsoft.com/office/officeart/2005/8/layout/hProcess7"/>
    <dgm:cxn modelId="{6E0BB0F3-99F7-4DB2-83E9-964294D21CB6}" type="presParOf" srcId="{E51317D7-30EA-4D8B-A02C-BB695C2CFE72}" destId="{51CC08C2-4551-4609-B9F3-BA9902A8A1B4}" srcOrd="1" destOrd="0" presId="urn:microsoft.com/office/officeart/2005/8/layout/hProcess7"/>
    <dgm:cxn modelId="{7F8D3A07-ADD3-4BF1-8537-8D36F03C80D4}" type="presParOf" srcId="{E51317D7-30EA-4D8B-A02C-BB695C2CFE72}" destId="{77EE5525-2B50-4280-92F7-D96D7E630754}" srcOrd="2" destOrd="0" presId="urn:microsoft.com/office/officeart/2005/8/layout/hProcess7"/>
    <dgm:cxn modelId="{E15AABCB-4832-49C3-810F-C8D601B13636}" type="presParOf" srcId="{0EDDDEF4-6C0D-4A99-A810-25FABFEA2C67}" destId="{AE02A769-A9F7-435A-9CD8-463A8D0C937D}" srcOrd="7" destOrd="0" presId="urn:microsoft.com/office/officeart/2005/8/layout/hProcess7"/>
    <dgm:cxn modelId="{A0612B32-DFB8-4FCF-A595-B7F750283950}" type="presParOf" srcId="{0EDDDEF4-6C0D-4A99-A810-25FABFEA2C67}" destId="{DC031BF1-9DEB-4C32-B67E-DF7DD6D6DC24}" srcOrd="8" destOrd="0" presId="urn:microsoft.com/office/officeart/2005/8/layout/hProcess7"/>
    <dgm:cxn modelId="{81092908-F70A-49DE-991F-11EF7C6C4DC1}" type="presParOf" srcId="{DC031BF1-9DEB-4C32-B67E-DF7DD6D6DC24}" destId="{DCFAE124-E70A-4EE5-B263-C338C14EC94E}" srcOrd="0" destOrd="0" presId="urn:microsoft.com/office/officeart/2005/8/layout/hProcess7"/>
    <dgm:cxn modelId="{05033B54-957E-4DB7-825D-FB00227B5C27}" type="presParOf" srcId="{DC031BF1-9DEB-4C32-B67E-DF7DD6D6DC24}" destId="{92AA0A9D-E54B-4E4C-8331-FC4A8545BBEA}" srcOrd="1" destOrd="0" presId="urn:microsoft.com/office/officeart/2005/8/layout/hProcess7"/>
    <dgm:cxn modelId="{47CBACA6-264F-495D-80C6-A2BD5A48CD48}" type="presParOf" srcId="{DC031BF1-9DEB-4C32-B67E-DF7DD6D6DC24}" destId="{7E95637F-C6C7-489A-8F17-BC129A71DB17}" srcOrd="2" destOrd="0" presId="urn:microsoft.com/office/officeart/2005/8/layout/hProcess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EAA0D94-00F9-40FB-93C2-9B14F72AD0D5}" type="doc">
      <dgm:prSet loTypeId="urn:microsoft.com/office/officeart/2005/8/layout/vList4" loCatId="list" qsTypeId="urn:microsoft.com/office/officeart/2005/8/quickstyle/simple4" qsCatId="simple" csTypeId="urn:microsoft.com/office/officeart/2005/8/colors/accent1_5" csCatId="accent1" phldr="1"/>
      <dgm:spPr/>
      <dgm:t>
        <a:bodyPr/>
        <a:lstStyle/>
        <a:p>
          <a:endParaRPr lang="ru-RU"/>
        </a:p>
      </dgm:t>
    </dgm:pt>
    <dgm:pt modelId="{E9401BEF-2164-417F-B270-8BA04FA310B9}">
      <dgm:prSet phldrT="[Текст]"/>
      <dgm:spPr/>
      <dgm:t>
        <a:bodyPr/>
        <a:lstStyle/>
        <a:p>
          <a:r>
            <a:rPr lang="ru-RU" dirty="0" smtClean="0"/>
            <a:t>Модифицированная методика «Незаконченные предложения» с учетом условий адаптации учеников. </a:t>
          </a:r>
        </a:p>
        <a:p>
          <a:endParaRPr lang="ru-RU" dirty="0"/>
        </a:p>
      </dgm:t>
    </dgm:pt>
    <dgm:pt modelId="{B07A5EED-D14D-4579-86BF-DE7964900AAF}" type="parTrans" cxnId="{5AC08EC1-FAB2-454E-9631-3C62B63BF554}">
      <dgm:prSet/>
      <dgm:spPr/>
      <dgm:t>
        <a:bodyPr/>
        <a:lstStyle/>
        <a:p>
          <a:endParaRPr lang="ru-RU"/>
        </a:p>
      </dgm:t>
    </dgm:pt>
    <dgm:pt modelId="{715C2015-AA94-4571-B96C-CA51A80CACA6}" type="sibTrans" cxnId="{5AC08EC1-FAB2-454E-9631-3C62B63BF554}">
      <dgm:prSet/>
      <dgm:spPr/>
      <dgm:t>
        <a:bodyPr/>
        <a:lstStyle/>
        <a:p>
          <a:endParaRPr lang="ru-RU"/>
        </a:p>
      </dgm:t>
    </dgm:pt>
    <dgm:pt modelId="{A7F1D44C-513C-4B08-8A4B-E5ECE3D0BA12}">
      <dgm:prSet phldrT="[Текст]"/>
      <dgm:spPr/>
      <dgm:t>
        <a:bodyPr/>
        <a:lstStyle/>
        <a:p>
          <a:r>
            <a:rPr lang="ru-RU" dirty="0" smtClean="0"/>
            <a:t>Опросник «Качество межличностных отношений в образовательной среде (КМЛО в ОС)» для подростков (В.В. Ковров, Г.С. </a:t>
          </a:r>
          <a:r>
            <a:rPr lang="ru-RU" dirty="0" err="1" smtClean="0"/>
            <a:t>Кожухарь</a:t>
          </a:r>
          <a:r>
            <a:rPr lang="ru-RU" dirty="0" smtClean="0"/>
            <a:t>).</a:t>
          </a:r>
          <a:endParaRPr lang="ru-RU" dirty="0"/>
        </a:p>
      </dgm:t>
    </dgm:pt>
    <dgm:pt modelId="{90FC1FB8-85BC-47FF-86D2-CF047EF243E2}" type="parTrans" cxnId="{E9C6B95C-707B-4199-8E05-F95B35634CAF}">
      <dgm:prSet/>
      <dgm:spPr/>
      <dgm:t>
        <a:bodyPr/>
        <a:lstStyle/>
        <a:p>
          <a:endParaRPr lang="ru-RU"/>
        </a:p>
      </dgm:t>
    </dgm:pt>
    <dgm:pt modelId="{48B92741-C34C-4F81-8D9C-6B096B5E15CA}" type="sibTrans" cxnId="{E9C6B95C-707B-4199-8E05-F95B35634CAF}">
      <dgm:prSet/>
      <dgm:spPr/>
      <dgm:t>
        <a:bodyPr/>
        <a:lstStyle/>
        <a:p>
          <a:endParaRPr lang="ru-RU"/>
        </a:p>
      </dgm:t>
    </dgm:pt>
    <dgm:pt modelId="{853BB03C-F948-4BBC-AF09-9495C035F49B}" type="pres">
      <dgm:prSet presAssocID="{8EAA0D94-00F9-40FB-93C2-9B14F72AD0D5}" presName="linear" presStyleCnt="0">
        <dgm:presLayoutVars>
          <dgm:dir/>
          <dgm:resizeHandles val="exact"/>
        </dgm:presLayoutVars>
      </dgm:prSet>
      <dgm:spPr/>
    </dgm:pt>
    <dgm:pt modelId="{9A9C61D1-084B-4F71-9F74-F661EBF9FB61}" type="pres">
      <dgm:prSet presAssocID="{E9401BEF-2164-417F-B270-8BA04FA310B9}" presName="comp" presStyleCnt="0"/>
      <dgm:spPr/>
    </dgm:pt>
    <dgm:pt modelId="{1B2138DF-2CFA-4228-BB58-C922608ED1C6}" type="pres">
      <dgm:prSet presAssocID="{E9401BEF-2164-417F-B270-8BA04FA310B9}" presName="box" presStyleLbl="node1" presStyleIdx="0" presStyleCnt="2"/>
      <dgm:spPr/>
      <dgm:t>
        <a:bodyPr/>
        <a:lstStyle/>
        <a:p>
          <a:endParaRPr lang="ru-RU"/>
        </a:p>
      </dgm:t>
    </dgm:pt>
    <dgm:pt modelId="{5356D36A-B454-4243-A7CA-B835B5BA220E}" type="pres">
      <dgm:prSet presAssocID="{E9401BEF-2164-417F-B270-8BA04FA310B9}" presName="img" presStyleLbl="fgImgPlace1" presStyleIdx="0" presStyleCnt="2" custScaleX="3750" custScaleY="7301"/>
      <dgm:spPr/>
    </dgm:pt>
    <dgm:pt modelId="{B276F1F9-A7B5-40F6-BCC9-C667F5ABE4D9}" type="pres">
      <dgm:prSet presAssocID="{E9401BEF-2164-417F-B270-8BA04FA310B9}" presName="text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8DBD30D-CA79-40A8-B0EC-9BB45BCA5AC6}" type="pres">
      <dgm:prSet presAssocID="{715C2015-AA94-4571-B96C-CA51A80CACA6}" presName="spacer" presStyleCnt="0"/>
      <dgm:spPr/>
    </dgm:pt>
    <dgm:pt modelId="{201FBA85-69BE-4554-BFE3-501F5E233301}" type="pres">
      <dgm:prSet presAssocID="{A7F1D44C-513C-4B08-8A4B-E5ECE3D0BA12}" presName="comp" presStyleCnt="0"/>
      <dgm:spPr/>
    </dgm:pt>
    <dgm:pt modelId="{E29900DE-F064-4232-8DD0-4EE6546C4C3A}" type="pres">
      <dgm:prSet presAssocID="{A7F1D44C-513C-4B08-8A4B-E5ECE3D0BA12}" presName="box" presStyleLbl="node1" presStyleIdx="1" presStyleCnt="2" custLinFactNeighborX="-3156" custLinFactNeighborY="5449"/>
      <dgm:spPr/>
      <dgm:t>
        <a:bodyPr/>
        <a:lstStyle/>
        <a:p>
          <a:endParaRPr lang="ru-RU"/>
        </a:p>
      </dgm:t>
    </dgm:pt>
    <dgm:pt modelId="{BB15C18F-996D-4896-B2C6-1A09977934CB}" type="pres">
      <dgm:prSet presAssocID="{A7F1D44C-513C-4B08-8A4B-E5ECE3D0BA12}" presName="img" presStyleLbl="fgImgPlace1" presStyleIdx="1" presStyleCnt="2" custScaleX="3750" custScaleY="16477"/>
      <dgm:spPr/>
    </dgm:pt>
    <dgm:pt modelId="{01190BEE-28CC-4A66-A38A-A855E6DFECF7}" type="pres">
      <dgm:prSet presAssocID="{A7F1D44C-513C-4B08-8A4B-E5ECE3D0BA12}" presName="text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4BE7DED-B850-4747-AF2A-0D34D60B756C}" type="presOf" srcId="{A7F1D44C-513C-4B08-8A4B-E5ECE3D0BA12}" destId="{01190BEE-28CC-4A66-A38A-A855E6DFECF7}" srcOrd="1" destOrd="0" presId="urn:microsoft.com/office/officeart/2005/8/layout/vList4"/>
    <dgm:cxn modelId="{E9C6B95C-707B-4199-8E05-F95B35634CAF}" srcId="{8EAA0D94-00F9-40FB-93C2-9B14F72AD0D5}" destId="{A7F1D44C-513C-4B08-8A4B-E5ECE3D0BA12}" srcOrd="1" destOrd="0" parTransId="{90FC1FB8-85BC-47FF-86D2-CF047EF243E2}" sibTransId="{48B92741-C34C-4F81-8D9C-6B096B5E15CA}"/>
    <dgm:cxn modelId="{5AC08EC1-FAB2-454E-9631-3C62B63BF554}" srcId="{8EAA0D94-00F9-40FB-93C2-9B14F72AD0D5}" destId="{E9401BEF-2164-417F-B270-8BA04FA310B9}" srcOrd="0" destOrd="0" parTransId="{B07A5EED-D14D-4579-86BF-DE7964900AAF}" sibTransId="{715C2015-AA94-4571-B96C-CA51A80CACA6}"/>
    <dgm:cxn modelId="{B6019870-8978-47D3-BF07-3E9D20D3281A}" type="presOf" srcId="{E9401BEF-2164-417F-B270-8BA04FA310B9}" destId="{B276F1F9-A7B5-40F6-BCC9-C667F5ABE4D9}" srcOrd="1" destOrd="0" presId="urn:microsoft.com/office/officeart/2005/8/layout/vList4"/>
    <dgm:cxn modelId="{F3327486-CD34-460C-B0F8-E7F2DB8D9111}" type="presOf" srcId="{E9401BEF-2164-417F-B270-8BA04FA310B9}" destId="{1B2138DF-2CFA-4228-BB58-C922608ED1C6}" srcOrd="0" destOrd="0" presId="urn:microsoft.com/office/officeart/2005/8/layout/vList4"/>
    <dgm:cxn modelId="{EF51D021-EEA3-479D-B5DB-33E21515B63D}" type="presOf" srcId="{A7F1D44C-513C-4B08-8A4B-E5ECE3D0BA12}" destId="{E29900DE-F064-4232-8DD0-4EE6546C4C3A}" srcOrd="0" destOrd="0" presId="urn:microsoft.com/office/officeart/2005/8/layout/vList4"/>
    <dgm:cxn modelId="{8DD50019-38A3-49C8-AA56-B7F67033D935}" type="presOf" srcId="{8EAA0D94-00F9-40FB-93C2-9B14F72AD0D5}" destId="{853BB03C-F948-4BBC-AF09-9495C035F49B}" srcOrd="0" destOrd="0" presId="urn:microsoft.com/office/officeart/2005/8/layout/vList4"/>
    <dgm:cxn modelId="{98D51D52-9810-4926-9E01-6F2E3EFE9605}" type="presParOf" srcId="{853BB03C-F948-4BBC-AF09-9495C035F49B}" destId="{9A9C61D1-084B-4F71-9F74-F661EBF9FB61}" srcOrd="0" destOrd="0" presId="urn:microsoft.com/office/officeart/2005/8/layout/vList4"/>
    <dgm:cxn modelId="{668B5A83-2366-4920-8AAF-DDEBCBFA1EA0}" type="presParOf" srcId="{9A9C61D1-084B-4F71-9F74-F661EBF9FB61}" destId="{1B2138DF-2CFA-4228-BB58-C922608ED1C6}" srcOrd="0" destOrd="0" presId="urn:microsoft.com/office/officeart/2005/8/layout/vList4"/>
    <dgm:cxn modelId="{54A1542E-96C2-4C28-A3A3-C3E61FF8491B}" type="presParOf" srcId="{9A9C61D1-084B-4F71-9F74-F661EBF9FB61}" destId="{5356D36A-B454-4243-A7CA-B835B5BA220E}" srcOrd="1" destOrd="0" presId="urn:microsoft.com/office/officeart/2005/8/layout/vList4"/>
    <dgm:cxn modelId="{3C9EEB8F-F197-4319-87EE-75C3A577F4EF}" type="presParOf" srcId="{9A9C61D1-084B-4F71-9F74-F661EBF9FB61}" destId="{B276F1F9-A7B5-40F6-BCC9-C667F5ABE4D9}" srcOrd="2" destOrd="0" presId="urn:microsoft.com/office/officeart/2005/8/layout/vList4"/>
    <dgm:cxn modelId="{56287052-5A57-4A80-9185-1E6C260432DC}" type="presParOf" srcId="{853BB03C-F948-4BBC-AF09-9495C035F49B}" destId="{A8DBD30D-CA79-40A8-B0EC-9BB45BCA5AC6}" srcOrd="1" destOrd="0" presId="urn:microsoft.com/office/officeart/2005/8/layout/vList4"/>
    <dgm:cxn modelId="{5C43391E-6E2C-4D5F-B267-F076BEFA3D34}" type="presParOf" srcId="{853BB03C-F948-4BBC-AF09-9495C035F49B}" destId="{201FBA85-69BE-4554-BFE3-501F5E233301}" srcOrd="2" destOrd="0" presId="urn:microsoft.com/office/officeart/2005/8/layout/vList4"/>
    <dgm:cxn modelId="{41877A61-D2E0-47E9-BBAB-C939357FB43A}" type="presParOf" srcId="{201FBA85-69BE-4554-BFE3-501F5E233301}" destId="{E29900DE-F064-4232-8DD0-4EE6546C4C3A}" srcOrd="0" destOrd="0" presId="urn:microsoft.com/office/officeart/2005/8/layout/vList4"/>
    <dgm:cxn modelId="{38684136-380A-434F-806E-95095E361095}" type="presParOf" srcId="{201FBA85-69BE-4554-BFE3-501F5E233301}" destId="{BB15C18F-996D-4896-B2C6-1A09977934CB}" srcOrd="1" destOrd="0" presId="urn:microsoft.com/office/officeart/2005/8/layout/vList4"/>
    <dgm:cxn modelId="{DF135D57-D36B-4525-AD3D-CC8CBCC2829E}" type="presParOf" srcId="{201FBA85-69BE-4554-BFE3-501F5E233301}" destId="{01190BEE-28CC-4A66-A38A-A855E6DFECF7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A5EBA43-1B94-494C-8B70-40904C4252A1}" type="doc">
      <dgm:prSet loTypeId="urn:microsoft.com/office/officeart/2008/layout/PictureStrips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ru-RU"/>
        </a:p>
      </dgm:t>
    </dgm:pt>
    <dgm:pt modelId="{1DA00FE9-62F1-4D7D-BF9A-DDAB0AAAD33D}">
      <dgm:prSet/>
      <dgm:spPr/>
      <dgm:t>
        <a:bodyPr/>
        <a:lstStyle/>
        <a:p>
          <a:r>
            <a:rPr lang="ru-RU" dirty="0" smtClean="0"/>
            <a:t>Страх сдавать экзамены;</a:t>
          </a:r>
          <a:endParaRPr lang="ru-RU" dirty="0"/>
        </a:p>
      </dgm:t>
    </dgm:pt>
    <dgm:pt modelId="{5E8CD15B-5A64-46E6-B362-A2D817CF35EF}" type="parTrans" cxnId="{8459500D-0CCA-4DE5-B06F-50352BF50FAC}">
      <dgm:prSet/>
      <dgm:spPr/>
      <dgm:t>
        <a:bodyPr/>
        <a:lstStyle/>
        <a:p>
          <a:endParaRPr lang="ru-RU"/>
        </a:p>
      </dgm:t>
    </dgm:pt>
    <dgm:pt modelId="{49F54A14-2C9B-4BE5-9699-0B83D998897E}" type="sibTrans" cxnId="{8459500D-0CCA-4DE5-B06F-50352BF50FAC}">
      <dgm:prSet/>
      <dgm:spPr/>
      <dgm:t>
        <a:bodyPr/>
        <a:lstStyle/>
        <a:p>
          <a:endParaRPr lang="ru-RU"/>
        </a:p>
      </dgm:t>
    </dgm:pt>
    <dgm:pt modelId="{5ACCCA77-4A00-4F41-99B8-3DB7AAD0472F}">
      <dgm:prSet/>
      <dgm:spPr/>
      <dgm:t>
        <a:bodyPr/>
        <a:lstStyle/>
        <a:p>
          <a:r>
            <a:rPr lang="ru-RU" smtClean="0"/>
            <a:t>Проблема при ответе на уроке (волнение, страх);</a:t>
          </a:r>
          <a:endParaRPr lang="ru-RU"/>
        </a:p>
      </dgm:t>
    </dgm:pt>
    <dgm:pt modelId="{1528AF81-4E8B-40A5-82CF-C5B3C7E0F05D}" type="parTrans" cxnId="{C8454BC9-6797-4633-8AD4-9D9A9B6D61EE}">
      <dgm:prSet/>
      <dgm:spPr/>
      <dgm:t>
        <a:bodyPr/>
        <a:lstStyle/>
        <a:p>
          <a:endParaRPr lang="ru-RU"/>
        </a:p>
      </dgm:t>
    </dgm:pt>
    <dgm:pt modelId="{7DE3F6D8-9C47-4B26-BABD-53A852D533AE}" type="sibTrans" cxnId="{C8454BC9-6797-4633-8AD4-9D9A9B6D61EE}">
      <dgm:prSet/>
      <dgm:spPr/>
      <dgm:t>
        <a:bodyPr/>
        <a:lstStyle/>
        <a:p>
          <a:endParaRPr lang="ru-RU"/>
        </a:p>
      </dgm:t>
    </dgm:pt>
    <dgm:pt modelId="{E0C556C6-5894-4325-A659-0CF4376680FE}">
      <dgm:prSet/>
      <dgm:spPr/>
      <dgm:t>
        <a:bodyPr/>
        <a:lstStyle/>
        <a:p>
          <a:r>
            <a:rPr lang="ru-RU" smtClean="0"/>
            <a:t>Проблема при ответе на уроке (волнение, страх);</a:t>
          </a:r>
          <a:endParaRPr lang="ru-RU"/>
        </a:p>
      </dgm:t>
    </dgm:pt>
    <dgm:pt modelId="{BF82F84D-2A42-4D02-9C49-7C2661EDF909}" type="parTrans" cxnId="{50C0D7ED-FB94-4627-8E00-3002367FA635}">
      <dgm:prSet/>
      <dgm:spPr/>
      <dgm:t>
        <a:bodyPr/>
        <a:lstStyle/>
        <a:p>
          <a:endParaRPr lang="ru-RU"/>
        </a:p>
      </dgm:t>
    </dgm:pt>
    <dgm:pt modelId="{113A0F9B-E127-4A1C-AD94-A145004CDE92}" type="sibTrans" cxnId="{50C0D7ED-FB94-4627-8E00-3002367FA635}">
      <dgm:prSet/>
      <dgm:spPr/>
      <dgm:t>
        <a:bodyPr/>
        <a:lstStyle/>
        <a:p>
          <a:endParaRPr lang="ru-RU"/>
        </a:p>
      </dgm:t>
    </dgm:pt>
    <dgm:pt modelId="{9C55AFEE-ADD1-41D2-AFAA-925D303828B5}" type="pres">
      <dgm:prSet presAssocID="{4A5EBA43-1B94-494C-8B70-40904C4252A1}" presName="Name0" presStyleCnt="0">
        <dgm:presLayoutVars>
          <dgm:dir/>
          <dgm:resizeHandles val="exact"/>
        </dgm:presLayoutVars>
      </dgm:prSet>
      <dgm:spPr/>
    </dgm:pt>
    <dgm:pt modelId="{00A07216-02D9-4F0B-8DAE-9CFD73895949}" type="pres">
      <dgm:prSet presAssocID="{1DA00FE9-62F1-4D7D-BF9A-DDAB0AAAD33D}" presName="composite" presStyleCnt="0"/>
      <dgm:spPr/>
    </dgm:pt>
    <dgm:pt modelId="{648E5B6C-26C6-4758-9068-375F8CEA4169}" type="pres">
      <dgm:prSet presAssocID="{1DA00FE9-62F1-4D7D-BF9A-DDAB0AAAD33D}" presName="rect1" presStyleLbl="trAlignAcc1" presStyleIdx="0" presStyleCnt="3" custLinFactNeighborX="702" custLinFactNeighborY="-51121">
        <dgm:presLayoutVars>
          <dgm:bulletEnabled val="1"/>
        </dgm:presLayoutVars>
      </dgm:prSet>
      <dgm:spPr/>
    </dgm:pt>
    <dgm:pt modelId="{7270898C-ED52-4BC7-A6AA-62062AD377C0}" type="pres">
      <dgm:prSet presAssocID="{1DA00FE9-62F1-4D7D-BF9A-DDAB0AAAD33D}" presName="rect2" presStyleLbl="fgImgPlace1" presStyleIdx="0" presStyleCnt="3" custFlipVert="1" custFlipHor="1" custScaleX="45776" custScaleY="52774"/>
      <dgm:spPr/>
    </dgm:pt>
    <dgm:pt modelId="{9049D47B-5261-4793-A121-A55ED8E7FC49}" type="pres">
      <dgm:prSet presAssocID="{49F54A14-2C9B-4BE5-9699-0B83D998897E}" presName="sibTrans" presStyleCnt="0"/>
      <dgm:spPr/>
    </dgm:pt>
    <dgm:pt modelId="{8AC9667D-DBE9-4F58-8B8C-61C26275E907}" type="pres">
      <dgm:prSet presAssocID="{5ACCCA77-4A00-4F41-99B8-3DB7AAD0472F}" presName="composite" presStyleCnt="0"/>
      <dgm:spPr/>
    </dgm:pt>
    <dgm:pt modelId="{5C8F369D-750D-4EB3-A006-8D6A74D0B6C5}" type="pres">
      <dgm:prSet presAssocID="{5ACCCA77-4A00-4F41-99B8-3DB7AAD0472F}" presName="rect1" presStyleLbl="trAlignAcc1" presStyleIdx="1" presStyleCnt="3">
        <dgm:presLayoutVars>
          <dgm:bulletEnabled val="1"/>
        </dgm:presLayoutVars>
      </dgm:prSet>
      <dgm:spPr/>
    </dgm:pt>
    <dgm:pt modelId="{0B652883-B06B-4797-8E27-9071451EBD77}" type="pres">
      <dgm:prSet presAssocID="{5ACCCA77-4A00-4F41-99B8-3DB7AAD0472F}" presName="rect2" presStyleLbl="fgImgPlace1" presStyleIdx="1" presStyleCnt="3" custFlipVert="1" custFlipHor="0" custScaleX="45777" custScaleY="52998"/>
      <dgm:spPr/>
    </dgm:pt>
    <dgm:pt modelId="{364C8355-F2F0-437D-AB4B-25BFAFCAA649}" type="pres">
      <dgm:prSet presAssocID="{7DE3F6D8-9C47-4B26-BABD-53A852D533AE}" presName="sibTrans" presStyleCnt="0"/>
      <dgm:spPr/>
    </dgm:pt>
    <dgm:pt modelId="{C5226852-F0A2-4B7A-B279-D1BD8EBBCC76}" type="pres">
      <dgm:prSet presAssocID="{E0C556C6-5894-4325-A659-0CF4376680FE}" presName="composite" presStyleCnt="0"/>
      <dgm:spPr/>
    </dgm:pt>
    <dgm:pt modelId="{018F5146-98F6-4812-B473-BBB4265F745D}" type="pres">
      <dgm:prSet presAssocID="{E0C556C6-5894-4325-A659-0CF4376680FE}" presName="rect1" presStyleLbl="trAlignAcc1" presStyleIdx="2" presStyleCnt="3">
        <dgm:presLayoutVars>
          <dgm:bulletEnabled val="1"/>
        </dgm:presLayoutVars>
      </dgm:prSet>
      <dgm:spPr/>
    </dgm:pt>
    <dgm:pt modelId="{C5FDB4CF-B668-4DC3-BF3B-08904D634E18}" type="pres">
      <dgm:prSet presAssocID="{E0C556C6-5894-4325-A659-0CF4376680FE}" presName="rect2" presStyleLbl="fgImgPlace1" presStyleIdx="2" presStyleCnt="3" custFlipVert="1" custFlipHor="0" custScaleX="45777" custScaleY="52269"/>
      <dgm:spPr/>
    </dgm:pt>
  </dgm:ptLst>
  <dgm:cxnLst>
    <dgm:cxn modelId="{08725C80-C239-4A94-8036-651906075ED7}" type="presOf" srcId="{E0C556C6-5894-4325-A659-0CF4376680FE}" destId="{018F5146-98F6-4812-B473-BBB4265F745D}" srcOrd="0" destOrd="0" presId="urn:microsoft.com/office/officeart/2008/layout/PictureStrips"/>
    <dgm:cxn modelId="{C8454BC9-6797-4633-8AD4-9D9A9B6D61EE}" srcId="{4A5EBA43-1B94-494C-8B70-40904C4252A1}" destId="{5ACCCA77-4A00-4F41-99B8-3DB7AAD0472F}" srcOrd="1" destOrd="0" parTransId="{1528AF81-4E8B-40A5-82CF-C5B3C7E0F05D}" sibTransId="{7DE3F6D8-9C47-4B26-BABD-53A852D533AE}"/>
    <dgm:cxn modelId="{8459500D-0CCA-4DE5-B06F-50352BF50FAC}" srcId="{4A5EBA43-1B94-494C-8B70-40904C4252A1}" destId="{1DA00FE9-62F1-4D7D-BF9A-DDAB0AAAD33D}" srcOrd="0" destOrd="0" parTransId="{5E8CD15B-5A64-46E6-B362-A2D817CF35EF}" sibTransId="{49F54A14-2C9B-4BE5-9699-0B83D998897E}"/>
    <dgm:cxn modelId="{8A4EF2E3-2C1A-41B8-9044-942ACF4E1E95}" type="presOf" srcId="{4A5EBA43-1B94-494C-8B70-40904C4252A1}" destId="{9C55AFEE-ADD1-41D2-AFAA-925D303828B5}" srcOrd="0" destOrd="0" presId="urn:microsoft.com/office/officeart/2008/layout/PictureStrips"/>
    <dgm:cxn modelId="{44DB8CAE-8AA8-43A5-992B-D37D12632709}" type="presOf" srcId="{1DA00FE9-62F1-4D7D-BF9A-DDAB0AAAD33D}" destId="{648E5B6C-26C6-4758-9068-375F8CEA4169}" srcOrd="0" destOrd="0" presId="urn:microsoft.com/office/officeart/2008/layout/PictureStrips"/>
    <dgm:cxn modelId="{50C0D7ED-FB94-4627-8E00-3002367FA635}" srcId="{4A5EBA43-1B94-494C-8B70-40904C4252A1}" destId="{E0C556C6-5894-4325-A659-0CF4376680FE}" srcOrd="2" destOrd="0" parTransId="{BF82F84D-2A42-4D02-9C49-7C2661EDF909}" sibTransId="{113A0F9B-E127-4A1C-AD94-A145004CDE92}"/>
    <dgm:cxn modelId="{303F0977-4864-45FE-BA1F-6B3FAE244B65}" type="presOf" srcId="{5ACCCA77-4A00-4F41-99B8-3DB7AAD0472F}" destId="{5C8F369D-750D-4EB3-A006-8D6A74D0B6C5}" srcOrd="0" destOrd="0" presId="urn:microsoft.com/office/officeart/2008/layout/PictureStrips"/>
    <dgm:cxn modelId="{409BEE17-61D9-4FD5-BAE8-663EE5D209C6}" type="presParOf" srcId="{9C55AFEE-ADD1-41D2-AFAA-925D303828B5}" destId="{00A07216-02D9-4F0B-8DAE-9CFD73895949}" srcOrd="0" destOrd="0" presId="urn:microsoft.com/office/officeart/2008/layout/PictureStrips"/>
    <dgm:cxn modelId="{7B1F0574-4DAC-407C-B83E-DC772224C9C8}" type="presParOf" srcId="{00A07216-02D9-4F0B-8DAE-9CFD73895949}" destId="{648E5B6C-26C6-4758-9068-375F8CEA4169}" srcOrd="0" destOrd="0" presId="urn:microsoft.com/office/officeart/2008/layout/PictureStrips"/>
    <dgm:cxn modelId="{BEA30EDE-C481-4520-9EE8-B1BF37E282AA}" type="presParOf" srcId="{00A07216-02D9-4F0B-8DAE-9CFD73895949}" destId="{7270898C-ED52-4BC7-A6AA-62062AD377C0}" srcOrd="1" destOrd="0" presId="urn:microsoft.com/office/officeart/2008/layout/PictureStrips"/>
    <dgm:cxn modelId="{1E7999B4-10D9-4342-84A7-D73651C41A48}" type="presParOf" srcId="{9C55AFEE-ADD1-41D2-AFAA-925D303828B5}" destId="{9049D47B-5261-4793-A121-A55ED8E7FC49}" srcOrd="1" destOrd="0" presId="urn:microsoft.com/office/officeart/2008/layout/PictureStrips"/>
    <dgm:cxn modelId="{E46E7ADE-AE88-4A1F-BA14-F5F1264DF770}" type="presParOf" srcId="{9C55AFEE-ADD1-41D2-AFAA-925D303828B5}" destId="{8AC9667D-DBE9-4F58-8B8C-61C26275E907}" srcOrd="2" destOrd="0" presId="urn:microsoft.com/office/officeart/2008/layout/PictureStrips"/>
    <dgm:cxn modelId="{2F962FBD-8F21-4296-AD74-5A97728D03F1}" type="presParOf" srcId="{8AC9667D-DBE9-4F58-8B8C-61C26275E907}" destId="{5C8F369D-750D-4EB3-A006-8D6A74D0B6C5}" srcOrd="0" destOrd="0" presId="urn:microsoft.com/office/officeart/2008/layout/PictureStrips"/>
    <dgm:cxn modelId="{765CB465-31F8-4426-A034-3CF451D0F61E}" type="presParOf" srcId="{8AC9667D-DBE9-4F58-8B8C-61C26275E907}" destId="{0B652883-B06B-4797-8E27-9071451EBD77}" srcOrd="1" destOrd="0" presId="urn:microsoft.com/office/officeart/2008/layout/PictureStrips"/>
    <dgm:cxn modelId="{D19A3761-B217-4E1D-9DD7-901E633FE4EA}" type="presParOf" srcId="{9C55AFEE-ADD1-41D2-AFAA-925D303828B5}" destId="{364C8355-F2F0-437D-AB4B-25BFAFCAA649}" srcOrd="3" destOrd="0" presId="urn:microsoft.com/office/officeart/2008/layout/PictureStrips"/>
    <dgm:cxn modelId="{A8FCB316-99E9-4C36-8C18-63AEF1D0114A}" type="presParOf" srcId="{9C55AFEE-ADD1-41D2-AFAA-925D303828B5}" destId="{C5226852-F0A2-4B7A-B279-D1BD8EBBCC76}" srcOrd="4" destOrd="0" presId="urn:microsoft.com/office/officeart/2008/layout/PictureStrips"/>
    <dgm:cxn modelId="{A1C28713-BF9C-454C-839B-53FD23695F62}" type="presParOf" srcId="{C5226852-F0A2-4B7A-B279-D1BD8EBBCC76}" destId="{018F5146-98F6-4812-B473-BBB4265F745D}" srcOrd="0" destOrd="0" presId="urn:microsoft.com/office/officeart/2008/layout/PictureStrips"/>
    <dgm:cxn modelId="{A1005513-D2FD-4ED5-B341-5C82E2116292}" type="presParOf" srcId="{C5226852-F0A2-4B7A-B279-D1BD8EBBCC76}" destId="{C5FDB4CF-B668-4DC3-BF3B-08904D634E18}" srcOrd="1" destOrd="0" presId="urn:microsoft.com/office/officeart/2008/layout/PictureStrip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468A5FF-26A7-4D97-8AC1-AE32C8C3EAA7}">
      <dsp:nvSpPr>
        <dsp:cNvPr id="0" name=""/>
        <dsp:cNvSpPr/>
      </dsp:nvSpPr>
      <dsp:spPr>
        <a:xfrm>
          <a:off x="0" y="175602"/>
          <a:ext cx="2262504" cy="3422288"/>
        </a:xfrm>
        <a:prstGeom prst="roundRect">
          <a:avLst>
            <a:gd name="adj" fmla="val 5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89154" rIns="115570" bIns="0" numCol="1" spcCol="1270" anchor="t" anchorCtr="0">
          <a:noAutofit/>
        </a:bodyPr>
        <a:lstStyle/>
        <a:p>
          <a:pPr lvl="0" algn="just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600" kern="1200" dirty="0"/>
        </a:p>
      </dsp:txBody>
      <dsp:txXfrm rot="16200000">
        <a:off x="-1176887" y="1352490"/>
        <a:ext cx="2806276" cy="452500"/>
      </dsp:txXfrm>
    </dsp:sp>
    <dsp:sp modelId="{8F97886F-3497-4F09-938A-1179C430E34A}">
      <dsp:nvSpPr>
        <dsp:cNvPr id="0" name=""/>
        <dsp:cNvSpPr/>
      </dsp:nvSpPr>
      <dsp:spPr>
        <a:xfrm>
          <a:off x="433322" y="175602"/>
          <a:ext cx="1685566" cy="3422288"/>
        </a:xfrm>
        <a:prstGeom prst="rect">
          <a:avLst/>
        </a:prstGeom>
        <a:noFill/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75438" rIns="0" bIns="0" numCol="1" spcCol="1270" anchor="t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адаптация гимназистов друг к другу, установление </a:t>
          </a:r>
          <a:r>
            <a:rPr lang="ru-RU" sz="2200" kern="1200" dirty="0" err="1" smtClean="0"/>
            <a:t>внутригрупповых,межличностных</a:t>
          </a:r>
          <a:r>
            <a:rPr lang="ru-RU" sz="2200" kern="1200" dirty="0" smtClean="0"/>
            <a:t> </a:t>
          </a:r>
          <a:r>
            <a:rPr lang="ru-RU" sz="2200" kern="1200" dirty="0" smtClean="0"/>
            <a:t>взаимоотношений</a:t>
          </a:r>
          <a:endParaRPr lang="ru-RU" sz="2200" kern="1200" dirty="0"/>
        </a:p>
      </dsp:txBody>
      <dsp:txXfrm>
        <a:off x="433322" y="175602"/>
        <a:ext cx="1685566" cy="3422288"/>
      </dsp:txXfrm>
    </dsp:sp>
    <dsp:sp modelId="{89F40ADE-BA82-4F64-B822-4DC982DDC19C}">
      <dsp:nvSpPr>
        <dsp:cNvPr id="0" name=""/>
        <dsp:cNvSpPr/>
      </dsp:nvSpPr>
      <dsp:spPr>
        <a:xfrm>
          <a:off x="2126935" y="154959"/>
          <a:ext cx="3245028" cy="3432214"/>
        </a:xfrm>
        <a:prstGeom prst="roundRect">
          <a:avLst>
            <a:gd name="adj" fmla="val 5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75438" rIns="97790" bIns="0" numCol="1" spcCol="1270" anchor="t" anchorCtr="0">
          <a:noAutofit/>
        </a:bodyPr>
        <a:lstStyle/>
        <a:p>
          <a:pPr lvl="0" algn="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200" kern="1200" dirty="0"/>
        </a:p>
      </dsp:txBody>
      <dsp:txXfrm rot="16200000">
        <a:off x="1044230" y="1237664"/>
        <a:ext cx="2814415" cy="649005"/>
      </dsp:txXfrm>
    </dsp:sp>
    <dsp:sp modelId="{F292AB75-FA23-48C8-9F4D-6E9ED728C8C3}">
      <dsp:nvSpPr>
        <dsp:cNvPr id="0" name=""/>
        <dsp:cNvSpPr/>
      </dsp:nvSpPr>
      <dsp:spPr>
        <a:xfrm rot="5400000">
          <a:off x="2168731" y="2885692"/>
          <a:ext cx="352364" cy="299695"/>
        </a:xfrm>
        <a:prstGeom prst="flowChartExtra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F8AF57DE-D0BF-4999-B6C7-8A438335FC91}">
      <dsp:nvSpPr>
        <dsp:cNvPr id="0" name=""/>
        <dsp:cNvSpPr/>
      </dsp:nvSpPr>
      <dsp:spPr>
        <a:xfrm>
          <a:off x="2685529" y="154959"/>
          <a:ext cx="2417546" cy="3432214"/>
        </a:xfrm>
        <a:prstGeom prst="rect">
          <a:avLst/>
        </a:prstGeom>
        <a:noFill/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75438" rIns="0" bIns="0" numCol="1" spcCol="1270" anchor="t" anchorCtr="0">
          <a:noAutofit/>
        </a:bodyPr>
        <a:lstStyle/>
        <a:p>
          <a:pPr lvl="0" algn="just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адаптация к изменениям условий, особенностям новой образовательной среды</a:t>
          </a:r>
          <a:r>
            <a:rPr lang="ru-RU" sz="1400" kern="1200" dirty="0" smtClean="0"/>
            <a:t>;</a:t>
          </a:r>
          <a:endParaRPr lang="ru-RU" sz="1400" kern="1200" dirty="0"/>
        </a:p>
      </dsp:txBody>
      <dsp:txXfrm>
        <a:off x="2685529" y="154959"/>
        <a:ext cx="2417546" cy="3432214"/>
      </dsp:txXfrm>
    </dsp:sp>
    <dsp:sp modelId="{DCFAE124-E70A-4EE5-B263-C338C14EC94E}">
      <dsp:nvSpPr>
        <dsp:cNvPr id="0" name=""/>
        <dsp:cNvSpPr/>
      </dsp:nvSpPr>
      <dsp:spPr>
        <a:xfrm>
          <a:off x="5355580" y="175602"/>
          <a:ext cx="2836942" cy="3431183"/>
        </a:xfrm>
        <a:prstGeom prst="roundRect">
          <a:avLst>
            <a:gd name="adj" fmla="val 5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109728" rIns="142240" bIns="0" numCol="1" spcCol="1270" anchor="t" anchorCtr="0">
          <a:noAutofit/>
        </a:bodyPr>
        <a:lstStyle/>
        <a:p>
          <a:pPr lvl="0" algn="just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200" kern="1200" dirty="0"/>
        </a:p>
      </dsp:txBody>
      <dsp:txXfrm rot="16200000">
        <a:off x="4232489" y="1298693"/>
        <a:ext cx="2813570" cy="567388"/>
      </dsp:txXfrm>
    </dsp:sp>
    <dsp:sp modelId="{51CC08C2-4551-4609-B9F3-BA9902A8A1B4}">
      <dsp:nvSpPr>
        <dsp:cNvPr id="0" name=""/>
        <dsp:cNvSpPr/>
      </dsp:nvSpPr>
      <dsp:spPr>
        <a:xfrm rot="5400000">
          <a:off x="5483689" y="2885692"/>
          <a:ext cx="352364" cy="299695"/>
        </a:xfrm>
        <a:prstGeom prst="flowChartExtra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7E95637F-C6C7-489A-8F17-BC129A71DB17}">
      <dsp:nvSpPr>
        <dsp:cNvPr id="0" name=""/>
        <dsp:cNvSpPr/>
      </dsp:nvSpPr>
      <dsp:spPr>
        <a:xfrm>
          <a:off x="5862143" y="175602"/>
          <a:ext cx="2113522" cy="3431183"/>
        </a:xfrm>
        <a:prstGeom prst="rect">
          <a:avLst/>
        </a:prstGeom>
        <a:noFill/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75438" rIns="0" bIns="0" numCol="1" spcCol="1270" anchor="t" anchorCtr="0">
          <a:noAutofit/>
        </a:bodyPr>
        <a:lstStyle/>
        <a:p>
          <a:pPr lvl="0" algn="just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адаптация учащихся к учебному ритму гимназии, внутренним правилам</a:t>
          </a:r>
          <a:endParaRPr lang="ru-RU" sz="2200" kern="1200" dirty="0"/>
        </a:p>
      </dsp:txBody>
      <dsp:txXfrm>
        <a:off x="5862143" y="175602"/>
        <a:ext cx="2113522" cy="343118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B2138DF-2CFA-4228-BB58-C922608ED1C6}">
      <dsp:nvSpPr>
        <dsp:cNvPr id="0" name=""/>
        <dsp:cNvSpPr/>
      </dsp:nvSpPr>
      <dsp:spPr>
        <a:xfrm>
          <a:off x="0" y="0"/>
          <a:ext cx="5863493" cy="150837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alpha val="9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Модифицированная методика «Незаконченные предложения» с учетом условий адаптации учеников. </a:t>
          </a:r>
        </a:p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100" kern="1200" dirty="0"/>
        </a:p>
      </dsp:txBody>
      <dsp:txXfrm>
        <a:off x="1323535" y="0"/>
        <a:ext cx="4539957" cy="1508370"/>
      </dsp:txXfrm>
    </dsp:sp>
    <dsp:sp modelId="{5356D36A-B454-4243-A7CA-B835B5BA220E}">
      <dsp:nvSpPr>
        <dsp:cNvPr id="0" name=""/>
        <dsp:cNvSpPr/>
      </dsp:nvSpPr>
      <dsp:spPr>
        <a:xfrm>
          <a:off x="715198" y="710134"/>
          <a:ext cx="43976" cy="88100"/>
        </a:xfrm>
        <a:prstGeom prst="roundRect">
          <a:avLst>
            <a:gd name="adj" fmla="val 10000"/>
          </a:avLst>
        </a:prstGeom>
        <a:solidFill>
          <a:schemeClr val="accent1">
            <a:tint val="50000"/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E29900DE-F064-4232-8DD0-4EE6546C4C3A}">
      <dsp:nvSpPr>
        <dsp:cNvPr id="0" name=""/>
        <dsp:cNvSpPr/>
      </dsp:nvSpPr>
      <dsp:spPr>
        <a:xfrm>
          <a:off x="0" y="1659981"/>
          <a:ext cx="5863493" cy="150837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40000"/>
                <a:shade val="51000"/>
                <a:satMod val="130000"/>
              </a:schemeClr>
            </a:gs>
            <a:gs pos="80000">
              <a:schemeClr val="accent1">
                <a:alpha val="90000"/>
                <a:hueOff val="0"/>
                <a:satOff val="0"/>
                <a:lumOff val="0"/>
                <a:alphaOff val="-40000"/>
                <a:shade val="93000"/>
                <a:satMod val="130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4000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Опросник «Качество межличностных отношений в образовательной среде (КМЛО в ОС)» для подростков (В.В. Ковров, Г.С. </a:t>
          </a:r>
          <a:r>
            <a:rPr lang="ru-RU" sz="2100" kern="1200" dirty="0" err="1" smtClean="0"/>
            <a:t>Кожухарь</a:t>
          </a:r>
          <a:r>
            <a:rPr lang="ru-RU" sz="2100" kern="1200" dirty="0" smtClean="0"/>
            <a:t>).</a:t>
          </a:r>
          <a:endParaRPr lang="ru-RU" sz="2100" kern="1200" dirty="0"/>
        </a:p>
      </dsp:txBody>
      <dsp:txXfrm>
        <a:off x="1323535" y="1659981"/>
        <a:ext cx="4539957" cy="1508370"/>
      </dsp:txXfrm>
    </dsp:sp>
    <dsp:sp modelId="{BB15C18F-996D-4896-B2C6-1A09977934CB}">
      <dsp:nvSpPr>
        <dsp:cNvPr id="0" name=""/>
        <dsp:cNvSpPr/>
      </dsp:nvSpPr>
      <dsp:spPr>
        <a:xfrm>
          <a:off x="715198" y="2313979"/>
          <a:ext cx="43976" cy="198827"/>
        </a:xfrm>
        <a:prstGeom prst="roundRect">
          <a:avLst>
            <a:gd name="adj" fmla="val 10000"/>
          </a:avLst>
        </a:prstGeom>
        <a:solidFill>
          <a:schemeClr val="accent1">
            <a:tint val="50000"/>
            <a:alpha val="90000"/>
            <a:hueOff val="56396"/>
            <a:satOff val="-2645"/>
            <a:lumOff val="11299"/>
            <a:alphaOff val="-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48E5B6C-26C6-4758-9068-375F8CEA4169}">
      <dsp:nvSpPr>
        <dsp:cNvPr id="0" name=""/>
        <dsp:cNvSpPr/>
      </dsp:nvSpPr>
      <dsp:spPr>
        <a:xfrm>
          <a:off x="1003004" y="0"/>
          <a:ext cx="3296863" cy="1030269"/>
        </a:xfrm>
        <a:prstGeom prst="rect">
          <a:avLst/>
        </a:prstGeom>
        <a:solidFill>
          <a:schemeClr val="accent2">
            <a:alpha val="4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7836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Страх сдавать экзамены;</a:t>
          </a:r>
          <a:endParaRPr lang="ru-RU" sz="2000" kern="1200" dirty="0"/>
        </a:p>
      </dsp:txBody>
      <dsp:txXfrm>
        <a:off x="1003004" y="0"/>
        <a:ext cx="3296863" cy="1030269"/>
      </dsp:txXfrm>
    </dsp:sp>
    <dsp:sp modelId="{7270898C-ED52-4BC7-A6AA-62062AD377C0}">
      <dsp:nvSpPr>
        <dsp:cNvPr id="0" name=""/>
        <dsp:cNvSpPr/>
      </dsp:nvSpPr>
      <dsp:spPr>
        <a:xfrm flipH="1" flipV="1">
          <a:off x="1038019" y="221188"/>
          <a:ext cx="330131" cy="570900"/>
        </a:xfrm>
        <a:prstGeom prst="rect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C8F369D-750D-4EB3-A006-8D6A74D0B6C5}">
      <dsp:nvSpPr>
        <dsp:cNvPr id="0" name=""/>
        <dsp:cNvSpPr/>
      </dsp:nvSpPr>
      <dsp:spPr>
        <a:xfrm>
          <a:off x="979860" y="1262742"/>
          <a:ext cx="3296863" cy="1030269"/>
        </a:xfrm>
        <a:prstGeom prst="rect">
          <a:avLst/>
        </a:prstGeom>
        <a:solidFill>
          <a:schemeClr val="accent2">
            <a:alpha val="4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7836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smtClean="0"/>
            <a:t>Проблема при ответе на уроке (волнение, страх);</a:t>
          </a:r>
          <a:endParaRPr lang="ru-RU" sz="2000" kern="1200"/>
        </a:p>
      </dsp:txBody>
      <dsp:txXfrm>
        <a:off x="979860" y="1262742"/>
        <a:ext cx="3296863" cy="1030269"/>
      </dsp:txXfrm>
    </dsp:sp>
    <dsp:sp modelId="{0B652883-B06B-4797-8E27-9071451EBD77}">
      <dsp:nvSpPr>
        <dsp:cNvPr id="0" name=""/>
        <dsp:cNvSpPr/>
      </dsp:nvSpPr>
      <dsp:spPr>
        <a:xfrm flipV="1">
          <a:off x="1038015" y="1368155"/>
          <a:ext cx="330138" cy="573323"/>
        </a:xfrm>
        <a:prstGeom prst="rect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18F5146-98F6-4812-B473-BBB4265F745D}">
      <dsp:nvSpPr>
        <dsp:cNvPr id="0" name=""/>
        <dsp:cNvSpPr/>
      </dsp:nvSpPr>
      <dsp:spPr>
        <a:xfrm>
          <a:off x="979860" y="2410920"/>
          <a:ext cx="3296863" cy="1030269"/>
        </a:xfrm>
        <a:prstGeom prst="rect">
          <a:avLst/>
        </a:prstGeom>
        <a:solidFill>
          <a:schemeClr val="accent2">
            <a:alpha val="4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7836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smtClean="0"/>
            <a:t>Проблема при ответе на уроке (волнение, страх);</a:t>
          </a:r>
          <a:endParaRPr lang="ru-RU" sz="2000" kern="1200"/>
        </a:p>
      </dsp:txBody>
      <dsp:txXfrm>
        <a:off x="979860" y="2410920"/>
        <a:ext cx="3296863" cy="1030269"/>
      </dsp:txXfrm>
    </dsp:sp>
    <dsp:sp modelId="{C5FDB4CF-B668-4DC3-BF3B-08904D634E18}">
      <dsp:nvSpPr>
        <dsp:cNvPr id="0" name=""/>
        <dsp:cNvSpPr/>
      </dsp:nvSpPr>
      <dsp:spPr>
        <a:xfrm flipV="1">
          <a:off x="1038015" y="2520276"/>
          <a:ext cx="330138" cy="565437"/>
        </a:xfrm>
        <a:prstGeom prst="rect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7">
  <dgm:title val=""/>
  <dgm:desc val=""/>
  <dgm:catLst>
    <dgm:cat type="process" pri="21000"/>
    <dgm:cat type="lis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ch" forName="hSp" refType="w" refFor="ch" refForName="compositeNode" fact="-0.035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-0.08"/>
      <dgm:constr type="primFontSz" for="des" forName="parentNode" op="equ"/>
      <dgm:constr type="primFontSz" for="des" forName="childNode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hoose name="Name5">
          <dgm:if name="Name6" func="var" arg="dir" op="equ" val="norm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l" for="ch" forName="bgRect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l" for="ch" forName="parentNode"/>
              <dgm:constr type="r" for="ch" forName="childNode" refType="r" refFor="ch" refForName="bgRect" fact="0.945"/>
              <dgm:constr type="h" for="ch" forName="childNode" refType="h" refFor="ch" refForName="bgRect" op="equ"/>
              <dgm:constr type="t" for="ch" forName="childNode"/>
              <dgm:constr type="l" for="ch" forName="childNode" refType="r" refFor="ch" refForName="parentNode"/>
            </dgm:constrLst>
          </dgm:if>
          <dgm:else name="Name7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r" for="ch" forName="bgRect" refType="w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r" for="ch" forName="parentNode" refType="w"/>
              <dgm:constr type="h" for="ch" forName="childNode" refType="h" refFor="ch" refForName="bgRect"/>
              <dgm:constr type="t" for="ch" forName="childNode"/>
              <dgm:constr type="r" for="ch" forName="childNode" refType="l" refFor="ch" refForName="parentNode"/>
              <dgm:constr type="l" for="ch" forName="childNode" refType="w" refFor="ch" refForName="bgRect" fact="0.055"/>
            </dgm:constrLst>
          </dgm:else>
        </dgm:choose>
        <dgm:ruleLst>
          <dgm:rule type="w" for="ch" forName="childNode" val="NaN" fact="NaN" max="30"/>
        </dgm:ruleLst>
        <dgm:layoutNode name="bgRect" styleLbl="node1">
          <dgm:alg type="sp"/>
          <dgm:shape xmlns:r="http://schemas.openxmlformats.org/officeDocument/2006/relationships" type="roundRect" r:blip="" zOrderOff="-1">
            <dgm:adjLst>
              <dgm:adj idx="1" val="0.05"/>
            </dgm:adjLst>
          </dgm:shape>
          <dgm:presOf axis="self"/>
          <dgm:constrLst/>
          <dgm:ruleLst/>
        </dgm:layoutNode>
        <dgm:layoutNode name="parentNode" styleLbl="node1">
          <dgm:varLst>
            <dgm:chMax val="0"/>
            <dgm:bulletEnabled val="1"/>
          </dgm:varLst>
          <dgm:presOf axis="self"/>
          <dgm:choose name="Name8">
            <dgm:if name="Name9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 hideGeom="1">
                <dgm:adjLst/>
              </dgm:shape>
              <dgm:constrLst>
                <dgm:constr type="primFontSz" val="65"/>
                <dgm:constr type="lMarg"/>
                <dgm:constr type="rMarg" refType="primFontSz" fact="0.35"/>
                <dgm:constr type="tMarg" refType="primFontSz" fact="0.27"/>
                <dgm:constr type="bMarg"/>
              </dgm:constrLst>
            </dgm:if>
            <dgm:else name="Name10">
              <dgm:alg type="tx">
                <dgm:param type="autoTxRot" val="grav"/>
                <dgm:param type="txAnchorVert" val="t"/>
                <dgm:param type="parTxLTRAlign" val="l"/>
                <dgm:param type="parTxRTLAlign" val="l"/>
              </dgm:alg>
              <dgm:shape xmlns:r="http://schemas.openxmlformats.org/officeDocument/2006/relationships" rot="90" type="rect" r:blip="" hideGeom="1">
                <dgm:adjLst/>
              </dgm:shape>
              <dgm:constrLst>
                <dgm:constr type="primFontSz" val="65"/>
                <dgm:constr type="lMarg" refType="primFontSz" fact="0.35"/>
                <dgm:constr type="rMarg"/>
                <dgm:constr type="tMarg" refType="primFontSz" fact="0.27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choose name="Name11">
          <dgm:if name="Name12" axis="ch" ptType="node" func="cnt" op="gte" val="1">
            <dgm:layoutNode name="childNode" styleLbl="node1" moveWith="bgRect">
              <dgm:varLst>
                <dgm:bulletEnabled val="1"/>
              </dgm:varLst>
              <dgm:alg type="tx">
                <dgm:param type="parTxLTRAlign" val="l"/>
                <dgm:param type="parTxRTLAlign" val="r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des" ptType="node"/>
              <dgm:constrLst>
                <dgm:constr type="primFontSz" val="65"/>
                <dgm:constr type="lMarg"/>
                <dgm:constr type="bMarg"/>
                <dgm:constr type="tMarg" refType="primFontSz" fact="0.27"/>
                <dgm:constr type="rMarg"/>
              </dgm:constrLst>
              <dgm:ruleLst>
                <dgm:rule type="prim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h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vProcSp" moveWith="bgRec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vSp1" refType="w"/>
            <dgm:constr type="w" for="ch" forName="simulatedConn" refType="w"/>
            <dgm:constr type="w" for="ch" forName="vSp2" refType="w"/>
          </dgm:constrLst>
          <dgm:ruleLst/>
          <dgm:layoutNode name="vSp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imulatedConn" styleLbl="solidFgAcc1">
            <dgm:alg type="sp"/>
            <dgm:choose name="Name15">
              <dgm:if name="Name16" func="var" arg="dir" op="equ" val="norm">
                <dgm:shape xmlns:r="http://schemas.openxmlformats.org/officeDocument/2006/relationships" rot="90" type="flowChartExtract" r:blip="">
                  <dgm:adjLst/>
                </dgm:shape>
              </dgm:if>
              <dgm:else name="Name17">
                <dgm:shape xmlns:r="http://schemas.openxmlformats.org/officeDocument/2006/relationships" rot="-90" type="flowChartExtract" r:blip="">
                  <dgm:adjLst/>
                </dgm:shape>
              </dgm:else>
            </dgm:choose>
            <dgm:presOf/>
            <dgm:constrLst/>
            <dgm:ruleLst/>
          </dgm:layoutNode>
          <dgm:layoutNode name="vSp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PictureStrips">
  <dgm:title val=""/>
  <dgm:desc val=""/>
  <dgm:catLst>
    <dgm:cat type="list" pri="12500"/>
    <dgm:cat type="picture" pri="13000"/>
    <dgm:cat type="pictureconvert" pri="13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  <dgm:cxn modelId="70" srcId="0" destId="40" srcOrd="2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snake">
          <dgm:param type="off" val="ctr"/>
        </dgm:alg>
      </dgm:if>
      <dgm:else name="Name3">
        <dgm:alg type="snake">
          <dgm:param type="off" val="ctr"/>
          <dgm:param type="grDir" val="tR"/>
        </dgm:alg>
      </dgm:else>
    </dgm:choose>
    <dgm:shape xmlns:r="http://schemas.openxmlformats.org/officeDocument/2006/relationships" r:blip="">
      <dgm:adjLst/>
    </dgm:shape>
    <dgm:constrLst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0.1"/>
      <dgm:constr type="h" for="ch" forName="sibTrans" refType="h" refFor="ch" refForName="composite" op="equ" fact="0.1"/>
      <dgm:constr type="w" for="ch" forName="sibTrans" refType="h" refFor="ch" refForName="sibTrans" op="equ"/>
    </dgm:constrLst>
    <dgm:forEach name="nodesForEach" axis="ch" ptType="node">
      <dgm:layoutNode name="composite">
        <dgm:alg type="composite">
          <dgm:param type="ar" val="3"/>
        </dgm:alg>
        <dgm:shape xmlns:r="http://schemas.openxmlformats.org/officeDocument/2006/relationships" r:blip="">
          <dgm:adjLst/>
        </dgm:shape>
        <dgm:choose name="Name4">
          <dgm:if name="Name5" func="var" arg="dir" op="equ" val="norm">
            <dgm:constrLst>
              <dgm:constr type="l" for="ch" forName="rect1" refType="w" fact="0.04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if>
          <dgm:else name="Name6">
            <dgm:constrLst>
              <dgm:constr type="l" for="ch" forName="rect1" refType="w" fact="0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.79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else>
        </dgm:choose>
        <dgm:layoutNode name="rect1" styleLbl="trAlignAcc1">
          <dgm:varLst>
            <dgm:bulletEnabled val="1"/>
          </dgm:varLst>
          <dgm:alg type="tx">
            <dgm:param type="parTxLTRAlign" val="l"/>
          </dgm:alg>
          <dgm:shape xmlns:r="http://schemas.openxmlformats.org/officeDocument/2006/relationships" type="rect" r:blip="">
            <dgm:adjLst/>
          </dgm:shape>
          <dgm:presOf axis="desOrSelf" ptType="node"/>
          <dgm:choose name="Name7">
            <dgm:if name="Name8" func="var" arg="dir" op="equ" val="norm">
              <dgm:constrLst>
                <dgm:constr type="lMarg" refType="w" fact="0.6"/>
                <dgm:constr type="rMarg" refType="primFontSz" fact="0.3"/>
                <dgm:constr type="tMarg" refType="primFontSz" fact="0.3"/>
                <dgm:constr type="bMarg" refType="primFontSz" fact="0.3"/>
              </dgm:constrLst>
            </dgm:if>
            <dgm:else name="Name9">
              <dgm:constrLst>
                <dgm:constr type="lMarg" refType="primFontSz" fact="0.3"/>
                <dgm:constr type="rMarg" refType="w" fact="0.6"/>
                <dgm:constr type="tMarg" refType="primFontSz" fact="0.3"/>
                <dgm:constr type="bMarg" refType="primFontSz" fact="0.3"/>
              </dgm:constrLst>
            </dgm:else>
          </dgm:choose>
          <dgm:ruleLst>
            <dgm:rule type="primFontSz" val="5" fact="NaN" max="NaN"/>
          </dgm:ruleLst>
        </dgm:layoutNode>
        <dgm:layoutNode name="rect2" styleLbl="fgImgPlace1">
          <dgm:alg type="sp"/>
          <dgm:shape xmlns:r="http://schemas.openxmlformats.org/officeDocument/2006/relationships" type="rect" r:blip="" blipPhldr="1">
            <dgm:adjLst/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C41D01-9A47-4356-80A0-57ED2C2B0E7A}" type="datetimeFigureOut">
              <a:rPr lang="ru-RU" smtClean="0"/>
              <a:t>15.05.2014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18CE9B-A77B-4EF8-94AF-96FF6E9DF4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22153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18CE9B-A77B-4EF8-94AF-96FF6E9DF41E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25114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49F92-31B0-46F1-922A-2948195542F0}" type="datetimeFigureOut">
              <a:rPr lang="ru-RU" smtClean="0"/>
              <a:t>15.05.2014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EAE5C-2DE2-4FCD-996E-90716FF7C7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43863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49F92-31B0-46F1-922A-2948195542F0}" type="datetimeFigureOut">
              <a:rPr lang="ru-RU" smtClean="0"/>
              <a:t>15.05.2014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EAE5C-2DE2-4FCD-996E-90716FF7C7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31472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49F92-31B0-46F1-922A-2948195542F0}" type="datetimeFigureOut">
              <a:rPr lang="ru-RU" smtClean="0"/>
              <a:t>15.05.2014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EAE5C-2DE2-4FCD-996E-90716FF7C7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59661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49F92-31B0-46F1-922A-2948195542F0}" type="datetimeFigureOut">
              <a:rPr lang="ru-RU" smtClean="0"/>
              <a:t>15.05.2014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EAE5C-2DE2-4FCD-996E-90716FF7C7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57915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49F92-31B0-46F1-922A-2948195542F0}" type="datetimeFigureOut">
              <a:rPr lang="ru-RU" smtClean="0"/>
              <a:t>15.05.2014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EAE5C-2DE2-4FCD-996E-90716FF7C7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98424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49F92-31B0-46F1-922A-2948195542F0}" type="datetimeFigureOut">
              <a:rPr lang="ru-RU" smtClean="0"/>
              <a:t>15.05.2014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EAE5C-2DE2-4FCD-996E-90716FF7C7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60256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49F92-31B0-46F1-922A-2948195542F0}" type="datetimeFigureOut">
              <a:rPr lang="ru-RU" smtClean="0"/>
              <a:t>15.05.2014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EAE5C-2DE2-4FCD-996E-90716FF7C7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74813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49F92-31B0-46F1-922A-2948195542F0}" type="datetimeFigureOut">
              <a:rPr lang="ru-RU" smtClean="0"/>
              <a:t>15.05.2014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EAE5C-2DE2-4FCD-996E-90716FF7C7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00192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49F92-31B0-46F1-922A-2948195542F0}" type="datetimeFigureOut">
              <a:rPr lang="ru-RU" smtClean="0"/>
              <a:t>15.05.2014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EAE5C-2DE2-4FCD-996E-90716FF7C7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28983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49F92-31B0-46F1-922A-2948195542F0}" type="datetimeFigureOut">
              <a:rPr lang="ru-RU" smtClean="0"/>
              <a:t>15.05.2014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EAE5C-2DE2-4FCD-996E-90716FF7C7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30249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49F92-31B0-46F1-922A-2948195542F0}" type="datetimeFigureOut">
              <a:rPr lang="ru-RU" smtClean="0"/>
              <a:t>15.05.2014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EAE5C-2DE2-4FCD-996E-90716FF7C7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94151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649F92-31B0-46F1-922A-2948195542F0}" type="datetimeFigureOut">
              <a:rPr lang="ru-RU" smtClean="0"/>
              <a:t>15.05.2014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9EAE5C-2DE2-4FCD-996E-90716FF7C7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63264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em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39552" y="836712"/>
            <a:ext cx="8326589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Диплом</a:t>
            </a:r>
          </a:p>
          <a:p>
            <a:pPr algn="ctr"/>
            <a:r>
              <a:rPr lang="ru-RU" sz="5400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Анализ психологических угроз при адаптации к условиям средней школы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716299" y="4797152"/>
            <a:ext cx="51845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000" dirty="0" smtClean="0"/>
              <a:t>Автор: </a:t>
            </a:r>
            <a:r>
              <a:rPr lang="ru-RU" sz="2000" dirty="0" smtClean="0"/>
              <a:t>ученица 10 «</a:t>
            </a:r>
            <a:r>
              <a:rPr lang="ru-RU" sz="2000" dirty="0" smtClean="0"/>
              <a:t>Б» класса</a:t>
            </a:r>
          </a:p>
          <a:p>
            <a:pPr algn="r"/>
            <a:r>
              <a:rPr lang="ru-RU" sz="2000" dirty="0" smtClean="0"/>
              <a:t>Михайлова Наталья</a:t>
            </a:r>
          </a:p>
          <a:p>
            <a:endParaRPr lang="ru-RU" sz="2000" dirty="0"/>
          </a:p>
          <a:p>
            <a:pPr algn="r"/>
            <a:r>
              <a:rPr lang="ru-RU" sz="2000" dirty="0"/>
              <a:t>Р</a:t>
            </a:r>
            <a:r>
              <a:rPr lang="ru-RU" sz="2000" dirty="0" smtClean="0"/>
              <a:t>уководитель: Савина О.О.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264402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55576" y="332656"/>
            <a:ext cx="815127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Второй этап исследования</a:t>
            </a:r>
            <a:endParaRPr lang="ru-RU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311343"/>
            <a:ext cx="7875578" cy="243133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947447"/>
            <a:ext cx="8936513" cy="258970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9552" y="1772815"/>
            <a:ext cx="9273922" cy="313004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45091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453217" y="3244334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 </a:t>
            </a: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982" y="873605"/>
            <a:ext cx="9420685" cy="274006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613666"/>
            <a:ext cx="10106484" cy="300419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5912" y="2202978"/>
            <a:ext cx="9720490" cy="290759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3506976" y="259031"/>
            <a:ext cx="5682247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Восприятие безопасности школьной среды, 6 класс</a:t>
            </a:r>
            <a:endParaRPr lang="ru-RU" sz="40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31954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5" y="2780928"/>
            <a:ext cx="13151035" cy="374441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899592" y="332656"/>
            <a:ext cx="7344816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800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Изменение представления об уровне безопасности с 5ого по 6ой класс</a:t>
            </a:r>
            <a:endParaRPr lang="ru-RU" sz="48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49240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55669" y="188640"/>
            <a:ext cx="266008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Выводы</a:t>
            </a:r>
            <a:endParaRPr lang="ru-RU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93224" y="1340768"/>
            <a:ext cx="8784976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200" dirty="0"/>
              <a:t>Одной из главных угроз безопасности в гимназии 1505 среди младших классов является процесс адаптации учеников к новой образовательной среде. </a:t>
            </a:r>
          </a:p>
        </p:txBody>
      </p:sp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2285945935"/>
              </p:ext>
            </p:extLst>
          </p:nvPr>
        </p:nvGraphicFramePr>
        <p:xfrm>
          <a:off x="2339752" y="3068960"/>
          <a:ext cx="5256584" cy="35557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193224" y="2493962"/>
            <a:ext cx="878497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200" dirty="0"/>
              <a:t>Наиболее распространёнными проблемами, возникающими у школьников, являются:</a:t>
            </a:r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val="2623107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255669" y="188640"/>
            <a:ext cx="266008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Выводы</a:t>
            </a:r>
            <a:endParaRPr lang="ru-RU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47484" y="1412776"/>
            <a:ext cx="8676456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200" dirty="0"/>
              <a:t>Гипотеза №2, о том, что в процессе адаптации идет снижение факторов риска, и изменение группы риска подтверждена: в результате исследования на втором году обучения не было выявлено ребят с острыми проблемами, по сравнении с предыдущем годом. </a:t>
            </a:r>
            <a:endParaRPr lang="ru-RU" sz="22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62170" y="3717032"/>
            <a:ext cx="866177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200" dirty="0" smtClean="0"/>
              <a:t>Можно говорить, что первый этап адаптации к новой образовательной среде у большинства пятиклассников прошел благополучно.</a:t>
            </a:r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val="3792867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6412" y="2492896"/>
            <a:ext cx="7672028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0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Спасибо за внимание</a:t>
            </a:r>
            <a:endParaRPr lang="ru-RU" sz="60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7544" y="5998135"/>
            <a:ext cx="824491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200" dirty="0" smtClean="0"/>
              <a:t>Все картинки взяты с </a:t>
            </a:r>
            <a:r>
              <a:rPr lang="en-US" sz="2200" dirty="0" smtClean="0"/>
              <a:t>http</a:t>
            </a:r>
            <a:r>
              <a:rPr lang="en-US" sz="2200" dirty="0"/>
              <a:t>://www.google.ru/imghp?hl=ru&amp;tab=wi</a:t>
            </a:r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val="1978984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691680" y="188640"/>
            <a:ext cx="6192688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0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Проблема и цель диплома</a:t>
            </a:r>
            <a:endParaRPr lang="ru-RU" sz="60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32942" y="4368299"/>
            <a:ext cx="8424936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200" i="1" u="sng" dirty="0" smtClean="0"/>
              <a:t>Цель:</a:t>
            </a:r>
            <a:r>
              <a:rPr lang="ru-RU" sz="2200" i="1" dirty="0" smtClean="0"/>
              <a:t> </a:t>
            </a:r>
            <a:r>
              <a:rPr lang="ru-RU" sz="2200" dirty="0" smtClean="0"/>
              <a:t>анализ </a:t>
            </a:r>
            <a:r>
              <a:rPr lang="ru-RU" sz="2200" dirty="0"/>
              <a:t>динамики изменения эмоциональных состояний и восприятия угроз безопасности у гимназистов в период обучения с пятого по шестой класс на базе сравнения; выделение проблемных факторов школьной среды.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97324" y="2348880"/>
            <a:ext cx="8369643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200" i="1" u="sng" dirty="0" smtClean="0"/>
              <a:t>Проблема</a:t>
            </a:r>
            <a:r>
              <a:rPr lang="ru-RU" sz="2200" dirty="0" smtClean="0"/>
              <a:t>: </a:t>
            </a:r>
            <a:r>
              <a:rPr lang="ru-RU" sz="2200" dirty="0"/>
              <a:t>выявление факторов, несущих угрозу безопасности для </a:t>
            </a:r>
            <a:r>
              <a:rPr lang="ru-RU" sz="2200" dirty="0" smtClean="0"/>
              <a:t>интеллектуального</a:t>
            </a:r>
            <a:r>
              <a:rPr lang="ru-RU" sz="2200" dirty="0"/>
              <a:t>, эмоционально-личностного и т.д. развития гимназистов и возможности психологических мероприятий для снижения риска возникновения конфликтных ситуаций в школе.</a:t>
            </a:r>
          </a:p>
        </p:txBody>
      </p:sp>
    </p:spTree>
    <p:extLst>
      <p:ext uri="{BB962C8B-B14F-4D97-AF65-F5344CB8AC3E}">
        <p14:creationId xmlns:p14="http://schemas.microsoft.com/office/powerpoint/2010/main" val="3933432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99227" y="1412776"/>
            <a:ext cx="8568952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i="1" u="sng" dirty="0"/>
              <a:t>Задачи: </a:t>
            </a:r>
            <a:r>
              <a:rPr lang="ru-RU" sz="2200" dirty="0"/>
              <a:t>1) Анализ литературы для определения терминов «угроза», «безопасность» в школьных условиях;</a:t>
            </a:r>
          </a:p>
          <a:p>
            <a:r>
              <a:rPr lang="ru-RU" sz="2200" dirty="0"/>
              <a:t>2) Выявление факторов опасности, экстремальных ситуаций в образовательной среде подростков;</a:t>
            </a:r>
          </a:p>
          <a:p>
            <a:r>
              <a:rPr lang="ru-RU" sz="2200" dirty="0"/>
              <a:t>3) Рассмотрение задач и функций школьной психологической службы с точки зрения обеспечения психологически безопасной среды;</a:t>
            </a:r>
          </a:p>
          <a:p>
            <a:r>
              <a:rPr lang="ru-RU" sz="2200" dirty="0"/>
              <a:t>4) Подбор методического инструментария для исследования факторов угрозы безопасности для их профилактики, предотвращения, снижения негативных последствий для личности подростка.</a:t>
            </a:r>
          </a:p>
          <a:p>
            <a:r>
              <a:rPr lang="ru-RU" sz="2200" dirty="0"/>
              <a:t>5) Проведение исследования и его анализ.</a:t>
            </a:r>
          </a:p>
          <a:p>
            <a:r>
              <a:rPr lang="ru-RU" sz="2200" dirty="0"/>
              <a:t>6) Проведение сравнительного анализа результатов.</a:t>
            </a:r>
          </a:p>
          <a:p>
            <a:r>
              <a:rPr lang="ru-RU" sz="2200" dirty="0"/>
              <a:t>7) Выявление направления действий психологов по достижению безопасной среды.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350175" y="312615"/>
            <a:ext cx="2408032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6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Задачи</a:t>
            </a:r>
            <a:endParaRPr lang="ru-RU" sz="56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9833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699792" y="404664"/>
            <a:ext cx="344838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Адаптация</a:t>
            </a:r>
            <a:endParaRPr lang="ru-RU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11560" y="1362801"/>
            <a:ext cx="828092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200" dirty="0" smtClean="0"/>
              <a:t>Адаптация – приспособление, привыкание индивида к меняющейся социальной среде</a:t>
            </a:r>
            <a:r>
              <a:rPr lang="ru-RU" dirty="0" smtClean="0"/>
              <a:t>.</a:t>
            </a:r>
            <a:endParaRPr lang="ru-RU" dirty="0"/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3775388688"/>
              </p:ext>
            </p:extLst>
          </p:nvPr>
        </p:nvGraphicFramePr>
        <p:xfrm>
          <a:off x="387629" y="1988840"/>
          <a:ext cx="8489314" cy="53923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146" name="Picture 2" descr="C:\Users\Лада\Desktop\Реферат\adaptation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4497" y="4869160"/>
            <a:ext cx="2321286" cy="1617546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45434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1690665"/>
            <a:ext cx="828092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200" dirty="0" smtClean="0"/>
              <a:t>Психологическая безопасность образовательного процесса - состояние защищенности школьника, от угроз душевному благополучию, его достоинству, позитивному мировосприятию и </a:t>
            </a:r>
            <a:r>
              <a:rPr lang="ru-RU" sz="2200" dirty="0" err="1" smtClean="0"/>
              <a:t>самоотношению</a:t>
            </a:r>
            <a:r>
              <a:rPr lang="ru-RU" sz="2200" dirty="0" smtClean="0"/>
              <a:t>.</a:t>
            </a:r>
            <a:endParaRPr lang="ru-RU" sz="22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331640" y="539325"/>
            <a:ext cx="695414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Понятие безопасности</a:t>
            </a:r>
            <a:endParaRPr lang="ru-RU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4098" name="Picture 2" descr="C:\Users\Лада\Desktop\Реферат\28948_200904102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2787" y="3446367"/>
            <a:ext cx="2867605" cy="30249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Users\Лада\Desktop\Реферат\9493681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3405415"/>
            <a:ext cx="3564396" cy="310680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70683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0453" y="188640"/>
            <a:ext cx="897354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Эмпирическое исследование</a:t>
            </a:r>
            <a:endParaRPr lang="ru-RU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70452" y="1231523"/>
            <a:ext cx="8578012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200" i="1" u="sng" dirty="0"/>
              <a:t>Гипотезы: </a:t>
            </a:r>
          </a:p>
          <a:p>
            <a:pPr algn="just"/>
            <a:r>
              <a:rPr lang="ru-RU" sz="2200" dirty="0"/>
              <a:t>1) К шестому классу у гимназистов прослеживается позитивный характер динамики представлений о безопасности школьной среды в адаптационный период.</a:t>
            </a:r>
          </a:p>
          <a:p>
            <a:pPr algn="just"/>
            <a:r>
              <a:rPr lang="ru-RU" sz="2200" dirty="0"/>
              <a:t>2) В процессе адаптации идет снижение факторов риска </a:t>
            </a:r>
            <a:r>
              <a:rPr lang="ru-RU" sz="2200" dirty="0" err="1"/>
              <a:t>дезадаптации</a:t>
            </a:r>
            <a:r>
              <a:rPr lang="ru-RU" sz="2200" dirty="0"/>
              <a:t> и изменение группы риска.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36334" y="3501008"/>
            <a:ext cx="8496944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200" i="1" u="sng" dirty="0"/>
              <a:t>Экспериментальная база: </a:t>
            </a:r>
            <a:r>
              <a:rPr lang="ru-RU" sz="2200" dirty="0"/>
              <a:t>ГБОУ города Москвы гимназия № 1505 «Московская городская педагогическая гимназия-лаборатория</a:t>
            </a:r>
            <a:r>
              <a:rPr lang="ru-RU" sz="2200" dirty="0" smtClean="0"/>
              <a:t>».</a:t>
            </a:r>
          </a:p>
          <a:p>
            <a:pPr algn="just"/>
            <a:endParaRPr lang="ru-RU" sz="2200" dirty="0"/>
          </a:p>
          <a:p>
            <a:pPr algn="just"/>
            <a:r>
              <a:rPr lang="ru-RU" sz="2200" i="1" u="sng" dirty="0"/>
              <a:t>Исследовательская выборка</a:t>
            </a:r>
            <a:r>
              <a:rPr lang="ru-RU" sz="2200" dirty="0"/>
              <a:t>: Ученики 5-ых классов (79 человек) – 2012г; ученики 6-ых классов (78 человек) – 2013г. Из них 35 юношей, 44 </a:t>
            </a:r>
            <a:r>
              <a:rPr lang="ru-RU" sz="2200" dirty="0" err="1" smtClean="0"/>
              <a:t>девушеки</a:t>
            </a:r>
            <a:r>
              <a:rPr lang="ru-RU" sz="2200" dirty="0" smtClean="0"/>
              <a:t> </a:t>
            </a:r>
            <a:r>
              <a:rPr lang="ru-RU" sz="2200" dirty="0"/>
              <a:t>– 2012г; 31 юноша, 47 девушек – 2013г</a:t>
            </a:r>
            <a:r>
              <a:rPr lang="ru-RU" sz="2200" dirty="0" smtClean="0"/>
              <a:t>.</a:t>
            </a:r>
          </a:p>
          <a:p>
            <a:pPr algn="just"/>
            <a:endParaRPr lang="ru-RU" sz="2200" dirty="0"/>
          </a:p>
          <a:p>
            <a:pPr algn="just"/>
            <a:r>
              <a:rPr lang="ru-RU" sz="2200" i="1" u="sng" dirty="0"/>
              <a:t>Сроки проведения исследования: </a:t>
            </a:r>
            <a:r>
              <a:rPr lang="ru-RU" sz="2200" dirty="0"/>
              <a:t>ноябрь 2012; декабрь 2013 года.</a:t>
            </a:r>
          </a:p>
        </p:txBody>
      </p:sp>
    </p:spTree>
    <p:extLst>
      <p:ext uri="{BB962C8B-B14F-4D97-AF65-F5344CB8AC3E}">
        <p14:creationId xmlns:p14="http://schemas.microsoft.com/office/powerpoint/2010/main" val="531071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022325" y="260648"/>
            <a:ext cx="326980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Методики</a:t>
            </a:r>
            <a:endParaRPr lang="ru-RU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3463174309"/>
              </p:ext>
            </p:extLst>
          </p:nvPr>
        </p:nvGraphicFramePr>
        <p:xfrm>
          <a:off x="1725481" y="1218460"/>
          <a:ext cx="5863493" cy="31683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467544" y="4653136"/>
            <a:ext cx="8208912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200" i="1" u="sng" dirty="0"/>
              <a:t>Методы обработки</a:t>
            </a:r>
            <a:r>
              <a:rPr lang="ru-RU" sz="2200" i="1" dirty="0"/>
              <a:t>: </a:t>
            </a:r>
            <a:r>
              <a:rPr lang="ru-RU" sz="2200" dirty="0"/>
              <a:t>подсчет статистических данных: среднее значение, стандартное отклонение и применение статистического критерия </a:t>
            </a:r>
            <a:r>
              <a:rPr lang="ru-RU" sz="2200" dirty="0" err="1"/>
              <a:t>Стюдента</a:t>
            </a:r>
            <a:r>
              <a:rPr lang="ru-RU" sz="2200" dirty="0"/>
              <a:t> (</a:t>
            </a:r>
            <a:r>
              <a:rPr lang="ru-RU" sz="2200" dirty="0" err="1"/>
              <a:t>ТТест</a:t>
            </a:r>
            <a:r>
              <a:rPr lang="ru-RU" sz="2200" dirty="0"/>
              <a:t>) для выявления значимости различий в пакете программ </a:t>
            </a:r>
            <a:r>
              <a:rPr lang="ru-RU" sz="2200" dirty="0" err="1"/>
              <a:t>Microsoft</a:t>
            </a:r>
            <a:r>
              <a:rPr lang="ru-RU" sz="2200" dirty="0"/>
              <a:t> </a:t>
            </a:r>
            <a:r>
              <a:rPr lang="ru-RU" sz="2200" dirty="0" err="1"/>
              <a:t>Office</a:t>
            </a:r>
            <a:r>
              <a:rPr lang="ru-RU" sz="2200" dirty="0"/>
              <a:t> </a:t>
            </a:r>
            <a:r>
              <a:rPr lang="ru-RU" sz="2200" dirty="0" err="1"/>
              <a:t>Excel</a:t>
            </a:r>
            <a:r>
              <a:rPr lang="ru-RU" sz="2200" dirty="0"/>
              <a:t> 2010.</a:t>
            </a:r>
          </a:p>
        </p:txBody>
      </p:sp>
    </p:spTree>
    <p:extLst>
      <p:ext uri="{BB962C8B-B14F-4D97-AF65-F5344CB8AC3E}">
        <p14:creationId xmlns:p14="http://schemas.microsoft.com/office/powerpoint/2010/main" val="2813119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Лада\Desktop\ikona_vykricnik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88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1305" y="4221088"/>
            <a:ext cx="1425088" cy="236030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51520" y="1454277"/>
            <a:ext cx="8496944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200" dirty="0" smtClean="0"/>
              <a:t>На </a:t>
            </a:r>
            <a:r>
              <a:rPr lang="ru-RU" sz="2200" dirty="0"/>
              <a:t>первом этапе (осень 2012 г.) целью исследования было выявление проблемных факторов школьной среды, связанных с адаптацией</a:t>
            </a:r>
            <a:r>
              <a:rPr lang="ru-RU" sz="2200" dirty="0" smtClean="0"/>
              <a:t>.</a:t>
            </a:r>
          </a:p>
          <a:p>
            <a:pPr algn="just"/>
            <a:endParaRPr lang="ru-RU" sz="2200" dirty="0"/>
          </a:p>
          <a:p>
            <a:pPr algn="just"/>
            <a:r>
              <a:rPr lang="ru-RU" sz="2200" dirty="0"/>
              <a:t>Анализ результатов исследования показал, что среди учащихся пятых классов выделяется несколько учеников с выраженными негативно-эмоциональными реакциями в нескольких областях. Эта небольшая часть (примерно 10%) учеников, среди них есть и мальчики и девочки</a:t>
            </a:r>
            <a:r>
              <a:rPr lang="ru-RU" sz="2200" dirty="0" smtClean="0"/>
              <a:t>.</a:t>
            </a:r>
          </a:p>
          <a:p>
            <a:pPr algn="just"/>
            <a:endParaRPr lang="ru-RU" sz="22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374676" y="384078"/>
            <a:ext cx="641258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Этапы исследования</a:t>
            </a:r>
            <a:endParaRPr lang="ru-RU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35159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453217" y="3244334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 </a:t>
            </a: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764704"/>
            <a:ext cx="7464479" cy="266429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388" y="3702278"/>
            <a:ext cx="7997455" cy="27003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4453217" y="3244334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 </a:t>
            </a:r>
          </a:p>
        </p:txBody>
      </p:sp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0783" y="2708919"/>
            <a:ext cx="8210763" cy="269897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3059832" y="404664"/>
            <a:ext cx="6514290" cy="212365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Методика «Незаконченные предложения» 5 класс</a:t>
            </a:r>
            <a:endParaRPr lang="ru-RU" sz="4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05648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904</TotalTime>
  <Words>646</Words>
  <Application>Microsoft Office PowerPoint</Application>
  <PresentationFormat>Экран (4:3)</PresentationFormat>
  <Paragraphs>60</Paragraphs>
  <Slides>15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Computer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Лада</cp:lastModifiedBy>
  <cp:revision>35</cp:revision>
  <dcterms:created xsi:type="dcterms:W3CDTF">2013-05-10T17:01:24Z</dcterms:created>
  <dcterms:modified xsi:type="dcterms:W3CDTF">2014-05-15T17:31:54Z</dcterms:modified>
</cp:coreProperties>
</file>