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A689D-C02B-453C-B1E9-9CBBAB4F37CE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B03CE-1696-4C4B-AB7F-C899CD002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3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B03CE-1696-4C4B-AB7F-C899CD0025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F67FC8-DA66-4AF5-8B5B-02B44D1EC83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A1414E-6DE4-46C5-A234-B24A17B6DD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693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Церковь и современное российское общество 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646" y="5085184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Дипломная работа </a:t>
            </a: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ченицы 10 класса «Б»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Меньшовой Екатерины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345" y="2241140"/>
            <a:ext cx="3112690" cy="430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2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243" y="260648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Задачи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163" y="1495875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Ознакомиться с предложенной литературой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Проанализировать взгляды игумена Филарета и А.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Верховского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тему взаимоотношения церкви и современного российского общества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Сравнить позиции авторов и выявить свою собственную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Подготовить материал для защиты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1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996" y="1772816"/>
            <a:ext cx="6912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ru-RU" sz="2800" dirty="0"/>
              <a:t>А</a:t>
            </a:r>
            <a:r>
              <a:rPr lang="ru-RU" sz="2800" dirty="0" smtClean="0"/>
              <a:t>нализ взаимодействия церкви и общества в современное время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21803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Цель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24"/>
          <a:stretch/>
        </p:blipFill>
        <p:spPr>
          <a:xfrm>
            <a:off x="880017" y="3573016"/>
            <a:ext cx="3476458" cy="2346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60" y="3573016"/>
            <a:ext cx="2819968" cy="22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9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27961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Литература 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88" y="1628800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Игумен Филарет. "Основы социальной концепции Русской Православной Церкви" </a:t>
            </a:r>
          </a:p>
          <a:p>
            <a:pPr marL="285750" indent="-285750">
              <a:buFont typeface="Courier New" pitchFamily="49" charset="0"/>
              <a:buChar char="o"/>
            </a:pP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А.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Верховский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"Беспокойное соседство: Русская Православная Церковь и путинское государство"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1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9289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Спасибо за внимание! 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803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57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</dc:creator>
  <cp:lastModifiedBy>**</cp:lastModifiedBy>
  <cp:revision>7</cp:revision>
  <dcterms:created xsi:type="dcterms:W3CDTF">2013-12-17T16:23:07Z</dcterms:created>
  <dcterms:modified xsi:type="dcterms:W3CDTF">2013-12-17T19:07:13Z</dcterms:modified>
</cp:coreProperties>
</file>