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EE6C-5DAD-4C48-A31D-9289D76730E6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2D61-D6A8-4499-91A1-ECBAFB8F4CE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97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EE6C-5DAD-4C48-A31D-9289D76730E6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2D61-D6A8-4499-91A1-ECBAFB8F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46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EE6C-5DAD-4C48-A31D-9289D76730E6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2D61-D6A8-4499-91A1-ECBAFB8F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29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EE6C-5DAD-4C48-A31D-9289D76730E6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2D61-D6A8-4499-91A1-ECBAFB8F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71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EE6C-5DAD-4C48-A31D-9289D76730E6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2D61-D6A8-4499-91A1-ECBAFB8F4CE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1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EE6C-5DAD-4C48-A31D-9289D76730E6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2D61-D6A8-4499-91A1-ECBAFB8F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19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EE6C-5DAD-4C48-A31D-9289D76730E6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2D61-D6A8-4499-91A1-ECBAFB8F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21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EE6C-5DAD-4C48-A31D-9289D76730E6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2D61-D6A8-4499-91A1-ECBAFB8F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7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EE6C-5DAD-4C48-A31D-9289D76730E6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2D61-D6A8-4499-91A1-ECBAFB8F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54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FDBEE6C-5DAD-4C48-A31D-9289D76730E6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42D61-D6A8-4499-91A1-ECBAFB8F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8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EE6C-5DAD-4C48-A31D-9289D76730E6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2D61-D6A8-4499-91A1-ECBAFB8F4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58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DBEE6C-5DAD-4C48-A31D-9289D76730E6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142D61-D6A8-4499-91A1-ECBAFB8F4CE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68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2923" y="2340527"/>
            <a:ext cx="62330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японской литературы 20 века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 искусстве"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797328" y="4915949"/>
            <a:ext cx="3249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Петелиной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Виктории 9г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97328" y="5402510"/>
            <a:ext cx="4051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Долотова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Елена Юрьевна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358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4125" y="371547"/>
            <a:ext cx="992668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 startAt="7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Торопыгина М.В. 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Маранджян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К.Г.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Дадзай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Осаму». [Электрон. ресурс] // Хрестоматия по истории японской литературы URL: https://djvu.online/file/6wwma6OU2lTk9</a:t>
            </a:r>
          </a:p>
          <a:p>
            <a:pPr marL="342900" lvl="0" indent="-342900" algn="just">
              <a:buFont typeface="+mj-lt"/>
              <a:buAutoNum type="arabicPeriod" startAt="7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Эллиана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Шорохова. «Исповедальные мотивы в творчестве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Дадзай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Осаму». [Электрон. ресурс] URL: https://cyberleninka.ru/article/n/ispovedalnye-motivy-v-tvorchestve-dadzay-osamu</a:t>
            </a:r>
          </a:p>
          <a:p>
            <a:pPr marL="342900" lvl="0" indent="-342900" algn="just">
              <a:buFont typeface="+mj-lt"/>
              <a:buAutoNum type="arabicPeriod" startAt="7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Махоко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Есимото». Биография. [Электрон. ресурс] URL: https://www.peoplelife.ru/103931</a:t>
            </a:r>
          </a:p>
          <a:p>
            <a:pPr marL="342900" lvl="0" indent="-342900" algn="just">
              <a:buFont typeface="+mj-lt"/>
              <a:buAutoNum type="arabicPeriod" startAt="7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Серебренникова П.Н. «Попытка изучения жизненного мира автора посредством анализа его произведения. Анализ повести Бананы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Ёсимото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Цугуми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»». [Электрон. ресурс] //уральский государственный университет им. А.М. Горького URL: https://md-eksperiment.org/ru/post/20200515-analiz-povesti-banany-yosimoto-cugumi</a:t>
            </a:r>
          </a:p>
          <a:p>
            <a:pPr marL="342900" lvl="0" indent="-342900" algn="just">
              <a:buFont typeface="+mj-lt"/>
              <a:buAutoNum type="arabicPeriod" startAt="7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 на книгу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Цугуми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[Электрон. ресурс] URL: https://otzovik.com/review_6904359.html</a:t>
            </a:r>
          </a:p>
          <a:p>
            <a:pPr marL="342900" lvl="0" indent="-342900" algn="just">
              <a:buFont typeface="+mj-lt"/>
              <a:buAutoNum type="arabicPeriod" startAt="7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«Харуки Мураками». Биография. [Электрон. ресурс] URL: https://24smi.org/celebrity/5347-kharuki-murakami.html</a:t>
            </a:r>
          </a:p>
          <a:p>
            <a:pPr marL="342900" lvl="0" indent="-342900" algn="just">
              <a:buFont typeface="+mj-lt"/>
              <a:buAutoNum type="arabicPeriod" startAt="7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Шаргунов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««Проблема овцы» и ее разрешение». [Электрон. ресурс] // Журнал «Новый Мир», номер 4, 2002 URL: https://magazines.gorky.media/novyi_mi/2002/4/problema-ovczy-i-ee-razreshenie.html</a:t>
            </a:r>
          </a:p>
          <a:p>
            <a:pPr marL="342900" lvl="0" indent="-342900" algn="just">
              <a:buFont typeface="+mj-lt"/>
              <a:buAutoNum type="arabicPeriod" startAt="7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Касаткина. «РУССКИЙ ЧИТАТЕЛЬ НАД ЯПОНСКИМ РОМАНОМ». [Электрон. ресурс] // Журнал «Новый Мир», номер 4, 2001 URL: https://magazines.gorky.media/novyi_mi/2001/4/russkij-chitatel-nad-yaponskim-romanom.html</a:t>
            </a:r>
          </a:p>
          <a:p>
            <a:pPr marL="342900" lvl="0" indent="-342900" algn="just">
              <a:buFont typeface="+mj-lt"/>
              <a:buAutoNum type="arabicPeriod" startAt="7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Зинаида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Староверова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«Европа и Азия мировое согласие - Харуки Мураками». [Электрон. ресурс] URL: https://proza.ru/2015/12/07/504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639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0538" y="1166070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4123" y="2290194"/>
            <a:ext cx="8997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книг проследить, как принимается японская литература русским читателем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4123" y="3321985"/>
            <a:ext cx="59736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чаще»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Рюноске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Акутагава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«Исповедь «неполноценного» человека»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Дадзай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Осаму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Цугуми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Бананы Есимото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«Охота на овец» Харуки Мураками</a:t>
            </a:r>
          </a:p>
        </p:txBody>
      </p:sp>
    </p:spTree>
    <p:extLst>
      <p:ext uri="{BB962C8B-B14F-4D97-AF65-F5344CB8AC3E}">
        <p14:creationId xmlns:p14="http://schemas.microsoft.com/office/powerpoint/2010/main" val="154717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9230" y="1216404"/>
            <a:ext cx="2005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1629" y="2315361"/>
            <a:ext cx="9068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считаю, что выбранная мною тема очень интересна, так как, мало кому известно, что значительный вклад в формирование культуры современной России внесла и продолжает вносить Азия, а в частности Япония, особенно японская литература. </a:t>
            </a:r>
          </a:p>
        </p:txBody>
      </p:sp>
    </p:spTree>
    <p:extLst>
      <p:ext uri="{BB962C8B-B14F-4D97-AF65-F5344CB8AC3E}">
        <p14:creationId xmlns:p14="http://schemas.microsoft.com/office/powerpoint/2010/main" val="3866045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1174" y="1182848"/>
            <a:ext cx="1363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6141" y="2466363"/>
            <a:ext cx="6513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Японская литература тепло принимается российским читателем.</a:t>
            </a:r>
          </a:p>
        </p:txBody>
      </p:sp>
    </p:spTree>
    <p:extLst>
      <p:ext uri="{BB962C8B-B14F-4D97-AF65-F5344CB8AC3E}">
        <p14:creationId xmlns:p14="http://schemas.microsoft.com/office/powerpoint/2010/main" val="4149213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5525" y="1157681"/>
            <a:ext cx="2125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реферата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3692" y="2072081"/>
            <a:ext cx="491198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 о японской литературе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Биография авторов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содержание и смысл произведений: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Цугуми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«В чаще»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«Охота на овец»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«Исповедь «неполноценного» человека»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Японская литература в России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</p:txBody>
      </p:sp>
    </p:spTree>
    <p:extLst>
      <p:ext uri="{BB962C8B-B14F-4D97-AF65-F5344CB8AC3E}">
        <p14:creationId xmlns:p14="http://schemas.microsoft.com/office/powerpoint/2010/main" val="1705175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2844" y="1115736"/>
            <a:ext cx="1138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7262" y="2080470"/>
            <a:ext cx="842968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информация об истории японской литературы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Биография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Акутагавы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Рюноске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анализ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 «В чаще»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«В Чаще»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Биография Осаму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Дадзай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содержание и анализ рассказа «Исповедь «неполноценного» человека» 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«Исповедь «неполноценного» человека» в России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  <a:p>
            <a:pPr marL="342900" indent="-342900">
              <a:buFont typeface="+mj-lt"/>
              <a:buAutoNum type="arabicPeriod" startAt="5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23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0900" y="1090569"/>
            <a:ext cx="1138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5318" y="2072081"/>
            <a:ext cx="62418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Биография Банана Есимото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содержание и анализ рассказа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Цугуми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Цугуми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России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Биография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Харуки Мураками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содержание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анализ рассказа «Охота на овец»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«Охота на овец» в России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151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4455" y="1191237"/>
            <a:ext cx="1249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9333" y="2265028"/>
            <a:ext cx="9479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сделать вывод, что внимание русских читателей к японской литературе становится все больше и больше. Они служат примером и источником вдохновения, приносят как удовольствие, знания, так и подталкивают на создание чего-то нового.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555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3061" y="1048624"/>
            <a:ext cx="2080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9732" y="1971414"/>
            <a:ext cx="1040677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Японская литература. История развития. [Электрон. ресурс] URL: https://fb.ru/article/253903/yaponskaya-literatura-istoriya-razvitiya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Акутагава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Рюноске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Биография. [Электрон. ресурс] URL: https://24smi.org/celebrity/30542-riunoske-akutagava.html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Чаще». [Электрон. ресурс] URL: https://pandia.ru/text/77/503/10127.php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Головачева.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Рюноскэ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Акутагава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Сквозь «Ворота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Расёмон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[Электрон. ресурс] URL: https://monocler.ru/ryunoske-akutagava-skvoz-rasyomon/</a:t>
            </a:r>
          </a:p>
          <a:p>
            <a:pPr marL="342900" lvl="0" indent="-342900">
              <a:buFont typeface="+mj-lt"/>
              <a:buAutoNum type="arabicPeriod" startAt="5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Евгений Авдеев. СПЕКТАКЛЬ «ВОРОТА РАСЁМОН» В ТЕАТРЕ МОДЕРНЪ. [Электрон. ресурс] // ФОНД РАЗВИТИЯ ТВОРЧЕСКИХ ИНИЦИАТИВ URL: https://frti.su/projects/2021/rashyomon_2021</a:t>
            </a:r>
          </a:p>
          <a:p>
            <a:pPr marL="342900" lvl="0" indent="-342900">
              <a:buFont typeface="+mj-lt"/>
              <a:buAutoNum type="arabicPeriod" startAt="5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Любимов.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Расемон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Вариации». [Электрон. ресурс] URL: https://www.classicalmusicnews.ru/reports/v-moskve-sostoialas-premera-media-baleta-rasyomon-variatcii/</a:t>
            </a:r>
          </a:p>
          <a:p>
            <a:pPr marL="342900" lvl="0" indent="-342900">
              <a:buFont typeface="+mj-lt"/>
              <a:buAutoNum type="arabicPeriod" startAt="5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«Осаму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Дадзай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Биография. [Электрон. ресурс] URL: https://24smi.org/celebrity/103272-osamu-dadzai.html</a:t>
            </a:r>
          </a:p>
        </p:txBody>
      </p:sp>
    </p:spTree>
    <p:extLst>
      <p:ext uri="{BB962C8B-B14F-4D97-AF65-F5344CB8AC3E}">
        <p14:creationId xmlns:p14="http://schemas.microsoft.com/office/powerpoint/2010/main" val="91835948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875</TotalTime>
  <Words>316</Words>
  <Application>Microsoft Office PowerPoint</Application>
  <PresentationFormat>Широкоэкранный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pvs_2</dc:creator>
  <cp:lastModifiedBy>pvs_2</cp:lastModifiedBy>
  <cp:revision>33</cp:revision>
  <dcterms:created xsi:type="dcterms:W3CDTF">2023-04-23T08:21:10Z</dcterms:created>
  <dcterms:modified xsi:type="dcterms:W3CDTF">2023-04-26T09:34:26Z</dcterms:modified>
</cp:coreProperties>
</file>