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61" r:id="rId4"/>
    <p:sldId id="263" r:id="rId5"/>
    <p:sldId id="272" r:id="rId6"/>
    <p:sldId id="265" r:id="rId7"/>
    <p:sldId id="275" r:id="rId8"/>
    <p:sldId id="262" r:id="rId9"/>
    <p:sldId id="27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F0073-4D84-4E88-9C3C-9103BC073A8C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359A8-9C78-4FBA-9FE9-2590A75BAB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81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3CD2-BC6D-46B9-BDD7-33FB5527CC6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956ED7-57DF-39D8-FBF3-CCBDE5F1A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8CDD5C0-7B16-932F-3B2F-491DB1E50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5E46C8-6F94-80BF-CE03-555925697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B080-55DA-4BC5-8ED7-35C46702831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DA22C2-FA89-E3F5-E1AE-1D4211FE8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2A73C4-C47E-452B-611D-CC4F2008D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A2E1-5879-4D64-9383-AD252967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FF9397-8783-0A06-561A-7B56A98DD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886079B-211C-F2C1-9311-EA998D546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C0C686-C0C1-32DB-2CD4-741ED88CA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B080-55DA-4BC5-8ED7-35C46702831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86F71D-0DFE-4E40-B40D-03DDBA68D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079082-A3B1-0D7F-324B-B24802FF7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A2E1-5879-4D64-9383-AD252967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56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3DDD5F1-C70D-7991-3B3B-3414CF48C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CD80BFB-3FF1-07A6-B85F-80F58A5A3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1CB5B4-2450-6CC0-A530-9FB253B0C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B080-55DA-4BC5-8ED7-35C46702831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B28D4A-FECE-26D2-5446-04148ED35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FED0AC-6749-8371-F087-74118433C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A2E1-5879-4D64-9383-AD252967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38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BD7F61-5070-6476-23DF-32436E097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781C0B-A383-6842-0C47-715AB9C0B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FD144C-B8D1-4DBA-7AC0-BCDAD9307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B080-55DA-4BC5-8ED7-35C46702831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3F71AC-2922-159E-2971-520A9CDEA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4C802B-47E2-8A2A-230F-365B00959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A2E1-5879-4D64-9383-AD252967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40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BF78EE-9561-1305-E7B4-D9472DE9E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22B97F-299B-5FBA-52F7-2902DA8AA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63AA5A-A3BC-8D35-7844-CECD81E42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B080-55DA-4BC5-8ED7-35C46702831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13B9F1-EAEA-5AFD-91FC-44954C58D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EFBE31-C6C2-50FB-04EA-4C87A4876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A2E1-5879-4D64-9383-AD252967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89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56593D-2D1D-893E-ED5F-43106630E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637A14-2D0C-F8AF-BAC0-DB82773778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7CC58D-86C2-C155-61BA-5EE3619B3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3D6C33-8BEC-FC56-B61E-7C968F917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B080-55DA-4BC5-8ED7-35C46702831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8E42C3-D6CF-6FF9-AF14-4CE80A93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D6D31B-D162-B0B7-A4B1-F352EACAF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A2E1-5879-4D64-9383-AD252967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89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13D02C-0F89-B656-A4C6-8D4EFA880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A0BD6D-7C8D-8C07-BF55-B99585F7B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349D6-D1B5-F575-C01C-BCA012D36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9AD7120-87C5-96EA-9646-3A24215EF2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EED6B08-0BCF-5F2B-3421-47F0D969AE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83AF035-B607-A457-9A15-96E9467C2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B080-55DA-4BC5-8ED7-35C46702831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2F5B219-DE6E-1DE8-9AC4-45130D118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F4625D6-F7D4-3B49-B0EE-57192F56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A2E1-5879-4D64-9383-AD252967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128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0E2412-4F9C-70D9-DDE4-55718511B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6ADFCCA-EDE0-0EFE-00E6-9AA2C1C8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B080-55DA-4BC5-8ED7-35C46702831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2C58753-7B79-F3E2-7C37-9862030CC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E59407F-87BD-9588-DB4B-B37A96581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A2E1-5879-4D64-9383-AD252967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42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37664B9-9EEE-B51E-70C6-FA5E40212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B080-55DA-4BC5-8ED7-35C46702831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1E1AF4A-9AB1-2741-B9BB-4D0CB42E4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E1CAB01-1A54-53E6-4C77-C5886DBD3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A2E1-5879-4D64-9383-AD252967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38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52870C-F0DA-8430-9807-28AF7B29F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089708-0BEA-EE3C-8627-6C2449436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CB30A0B-1F0E-0D5F-07B9-9EB420476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3583889-E8C3-FC5E-D2D1-9EAABA94E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B080-55DA-4BC5-8ED7-35C46702831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F0FE8C-0B82-A533-ACCE-6B4301F8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1ED25E-22D1-E52B-F213-B3E6E924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A2E1-5879-4D64-9383-AD252967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61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87AF7-0077-DA38-6490-85FA68F9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A3FBAD2-B52D-BE4B-2B3E-1992981E06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B845A0C-782E-2454-14C0-B87752A79C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41BE31-41E0-08A6-1E3E-28B19BAC7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B080-55DA-4BC5-8ED7-35C46702831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F05442-0763-CC43-DCE0-F75A9D8D1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48743A-0FEA-7D36-BECD-FB0C89471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A2E1-5879-4D64-9383-AD252967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72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0919C-6BFD-E37D-09B6-1FF7248C7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43DA6E-ED02-0495-ECE7-93FFCC5FA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0733FF-CD0F-29F7-F993-132A9ED36D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8B080-55DA-4BC5-8ED7-35C46702831F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AF33E1-2D03-B101-1AA4-D3DC6DB43F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BD2989-D8AB-1F02-B9FB-40CF975686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9A2E1-5879-4D64-9383-AD2529678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62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oisk-ru.ru/" TargetMode="External"/><Relationship Id="rId2" Type="http://schemas.openxmlformats.org/officeDocument/2006/relationships/hyperlink" Target="https://&#1078;&#1080;&#1074;&#1072;&#1103;&#1080;&#1089;&#1090;&#1086;&#1088;&#1080;&#1103;-&#1088;&#1086;&#1089;&#1089;&#1080;&#1080;.&#1088;&#1092;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forms/d/1qQdJL1rGrpN3GOXiZST4r6VW_k9n8UwaOCtjpSRsW0o/edit#question=1507149855&amp;field=1305361889" TargetMode="External"/><Relationship Id="rId5" Type="http://schemas.openxmlformats.org/officeDocument/2006/relationships/hyperlink" Target="https://ru.tax-definition.org/53809-feature-film" TargetMode="External"/><Relationship Id="rId4" Type="http://schemas.openxmlformats.org/officeDocument/2006/relationships/hyperlink" Target="https://ru.wikipedi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2130426"/>
            <a:ext cx="7702624" cy="1658615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Великая Отечественная война в киноиндустрии </a:t>
            </a:r>
            <a:b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40х годов 20 века и до нашего времени.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76120" y="4293096"/>
            <a:ext cx="3240360" cy="2376264"/>
          </a:xfrm>
        </p:spPr>
        <p:txBody>
          <a:bodyPr>
            <a:normAutofit/>
          </a:bodyPr>
          <a:lstStyle/>
          <a:p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Работу выполнила: </a:t>
            </a:r>
            <a:r>
              <a:rPr lang="ru-RU" sz="2800" dirty="0" err="1"/>
              <a:t>Шабашова</a:t>
            </a:r>
            <a:r>
              <a:rPr lang="ru-RU" sz="2800" dirty="0"/>
              <a:t> Алиса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484785"/>
            <a:ext cx="8229600" cy="338437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r>
              <a:rPr lang="ru-RU" dirty="0"/>
              <a:t>Тема войны актуальна во все времена , так как память об этих событиях сплочает и объединяет народ.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Изучение фильмов, вышедших на большой экран в 1943-2008 гг. и вызвавшие наибольший интерес и дискуссии среди зрителей и историков.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Составление списка фильмов</a:t>
            </a:r>
          </a:p>
          <a:p>
            <a:r>
              <a:rPr lang="ru-RU" dirty="0"/>
              <a:t>Анализ содержания фильмов</a:t>
            </a:r>
          </a:p>
          <a:p>
            <a:r>
              <a:rPr lang="ru-RU" dirty="0"/>
              <a:t>Сравнение сюжетов фильмов между собой</a:t>
            </a:r>
          </a:p>
          <a:p>
            <a:r>
              <a:rPr lang="ru-RU" dirty="0"/>
              <a:t>Определение уникальности каждого снятого фильма</a:t>
            </a:r>
          </a:p>
          <a:p>
            <a:r>
              <a:rPr lang="ru-RU" dirty="0"/>
              <a:t>Составление тематического опроса среди сверстников</a:t>
            </a:r>
          </a:p>
          <a:p>
            <a:endParaRPr lang="ru-RU" dirty="0"/>
          </a:p>
          <a:p>
            <a:pPr>
              <a:buNone/>
            </a:pPr>
            <a:r>
              <a:rPr lang="ru-RU" dirty="0"/>
              <a:t> 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Гипотеза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Вне зависимости от года выпуска в фильма прослеживается патриотическая линия.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Поиск информации в интернете. </a:t>
            </a:r>
          </a:p>
          <a:p>
            <a:r>
              <a:rPr lang="ru-RU" dirty="0"/>
              <a:t>Систематизация полученной информации</a:t>
            </a:r>
          </a:p>
          <a:p>
            <a:r>
              <a:rPr lang="ru-RU" dirty="0"/>
              <a:t>Анализ фильмов и литературы</a:t>
            </a:r>
          </a:p>
          <a:p>
            <a:r>
              <a:rPr lang="ru-RU" dirty="0"/>
              <a:t>Сравнение</a:t>
            </a:r>
          </a:p>
          <a:p>
            <a:r>
              <a:rPr lang="ru-RU" dirty="0"/>
              <a:t>Отбор самой важной и интересной информации по теме.</a:t>
            </a:r>
          </a:p>
          <a:p>
            <a:r>
              <a:rPr lang="ru-RU" dirty="0"/>
              <a:t>Обобщение собранной информации.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  Введение</a:t>
            </a:r>
          </a:p>
          <a:p>
            <a:pPr>
              <a:buNone/>
            </a:pPr>
            <a:r>
              <a:rPr lang="ru-RU" dirty="0"/>
              <a:t> Теоретическая часть</a:t>
            </a:r>
          </a:p>
          <a:p>
            <a:r>
              <a:rPr lang="ru-RU" dirty="0"/>
              <a:t>1.1 Общая характеристика  фильмов  о Великой Отечественной войне.</a:t>
            </a:r>
          </a:p>
          <a:p>
            <a:r>
              <a:rPr lang="ru-RU" dirty="0"/>
              <a:t>1.2 Кинооператоры и режиссеры </a:t>
            </a:r>
          </a:p>
          <a:p>
            <a:r>
              <a:rPr lang="ru-RU" dirty="0"/>
              <a:t>1.3 Разбор художественных игровых фильмов</a:t>
            </a:r>
          </a:p>
          <a:p>
            <a:pPr>
              <a:buNone/>
            </a:pPr>
            <a:r>
              <a:rPr lang="ru-RU" dirty="0"/>
              <a:t>Практическая часть</a:t>
            </a:r>
          </a:p>
          <a:p>
            <a:r>
              <a:rPr lang="ru-RU" dirty="0"/>
              <a:t>2.1 Патриотическое воспитание сверстников .Мнение школьников о важности темы войны </a:t>
            </a:r>
          </a:p>
          <a:p>
            <a:r>
              <a:rPr lang="ru-RU" dirty="0"/>
              <a:t>2.2 Предпочтения современных школьников</a:t>
            </a:r>
          </a:p>
          <a:p>
            <a:pPr>
              <a:buNone/>
            </a:pPr>
            <a:r>
              <a:rPr lang="ru-RU" dirty="0"/>
              <a:t>Заключение</a:t>
            </a:r>
          </a:p>
          <a:p>
            <a:pPr>
              <a:buNone/>
            </a:pPr>
            <a:r>
              <a:rPr lang="ru-RU" dirty="0"/>
              <a:t>Список литературы</a:t>
            </a:r>
          </a:p>
          <a:p>
            <a:pPr>
              <a:buNone/>
            </a:pPr>
            <a:r>
              <a:rPr lang="ru-RU" dirty="0"/>
              <a:t>Приложение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Определить тему.</a:t>
            </a:r>
          </a:p>
          <a:p>
            <a:r>
              <a:rPr lang="ru-RU" dirty="0"/>
              <a:t>Встретиться с консультантом проекта для определения плана работы.</a:t>
            </a:r>
          </a:p>
          <a:p>
            <a:r>
              <a:rPr lang="ru-RU" dirty="0"/>
              <a:t>Установить цели и задачи.</a:t>
            </a:r>
          </a:p>
          <a:p>
            <a:r>
              <a:rPr lang="ru-RU" dirty="0"/>
              <a:t>Составить список изучаемых фильмов.</a:t>
            </a:r>
          </a:p>
          <a:p>
            <a:r>
              <a:rPr lang="ru-RU" dirty="0"/>
              <a:t>Поиск информации, просмотр фильмов.</a:t>
            </a:r>
          </a:p>
          <a:p>
            <a:r>
              <a:rPr lang="ru-RU" dirty="0"/>
              <a:t>Создание </a:t>
            </a:r>
            <a:r>
              <a:rPr lang="ru-RU" dirty="0" err="1"/>
              <a:t>портфолио</a:t>
            </a:r>
            <a:r>
              <a:rPr lang="ru-RU" dirty="0"/>
              <a:t> на сайте школы.</a:t>
            </a:r>
          </a:p>
          <a:p>
            <a:r>
              <a:rPr lang="ru-RU" dirty="0"/>
              <a:t>Предзащита исследования.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источников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ru-RU" dirty="0" err="1">
                <a:hlinkClick r:id="rId2"/>
              </a:rPr>
              <a:t>живаяистория-россии.рф</a:t>
            </a:r>
            <a:r>
              <a:rPr lang="ru-RU" dirty="0">
                <a:hlinkClick r:id="rId2"/>
              </a:rPr>
              <a:t>/</a:t>
            </a:r>
            <a:r>
              <a:rPr lang="ru-RU" dirty="0"/>
              <a:t> (сайт о патриотическом воспитании молодежи)</a:t>
            </a:r>
          </a:p>
          <a:p>
            <a:r>
              <a:rPr lang="en-US" dirty="0">
                <a:hlinkClick r:id="rId3"/>
              </a:rPr>
              <a:t>https://poisk-ru.ru/</a:t>
            </a:r>
            <a:r>
              <a:rPr lang="ru-RU" dirty="0"/>
              <a:t> (исторические статьи)</a:t>
            </a:r>
            <a:endParaRPr lang="en-US" dirty="0"/>
          </a:p>
          <a:p>
            <a:r>
              <a:rPr lang="en-US" dirty="0">
                <a:hlinkClick r:id="rId4"/>
              </a:rPr>
              <a:t>https://ru.wikipedia.org/</a:t>
            </a:r>
            <a:r>
              <a:rPr lang="en-US" dirty="0"/>
              <a:t> </a:t>
            </a:r>
            <a:r>
              <a:rPr lang="ru-RU" dirty="0"/>
              <a:t>(режиссеры и операторы ВОВ)</a:t>
            </a:r>
          </a:p>
          <a:p>
            <a:r>
              <a:rPr lang="en-US" dirty="0">
                <a:hlinkClick r:id="rId5"/>
              </a:rPr>
              <a:t>https://ru.tax-definition.org/53809-feature-film</a:t>
            </a:r>
            <a:r>
              <a:rPr lang="ru-RU" dirty="0"/>
              <a:t> (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B0604020202020204" pitchFamily="2" charset="0"/>
              </a:rPr>
              <a:t>Определение художественный фильм</a:t>
            </a:r>
            <a:r>
              <a:rPr lang="ru-RU" dirty="0"/>
              <a:t>)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Roboto" panose="020B0604020202020204" pitchFamily="2" charset="0"/>
                <a:hlinkClick r:id="rId6"/>
              </a:rPr>
              <a:t>https://docs.google.com/forms/d/1qQdJL1rGrpN3GOXiZST4r6VW_k9n8UwaOCtjpSRsW0o/edit#question=1507149855&amp;field=1305361889</a:t>
            </a:r>
            <a:r>
              <a:rPr lang="ru-RU" b="0" i="0" dirty="0">
                <a:solidFill>
                  <a:srgbClr val="222222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ru-RU" dirty="0"/>
              <a:t>(опрос современных школьников о важности темы войны)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298</Words>
  <Application>Microsoft Office PowerPoint</Application>
  <PresentationFormat>Широкоэкранный</PresentationFormat>
  <Paragraphs>53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Тема Office</vt:lpstr>
      <vt:lpstr>Великая Отечественная война в киноиндустрии  с 40х годов 20 века и до нашего времени.</vt:lpstr>
      <vt:lpstr>Актуальность</vt:lpstr>
      <vt:lpstr>Цель</vt:lpstr>
      <vt:lpstr>Задачи</vt:lpstr>
      <vt:lpstr>Гипотеза</vt:lpstr>
      <vt:lpstr>Методы работы</vt:lpstr>
      <vt:lpstr>Содержание</vt:lpstr>
      <vt:lpstr>План работы</vt:lpstr>
      <vt:lpstr>Список источников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Александра Кускова</dc:creator>
  <cp:lastModifiedBy>Александра Кускова</cp:lastModifiedBy>
  <cp:revision>2</cp:revision>
  <dcterms:created xsi:type="dcterms:W3CDTF">2023-03-31T13:00:29Z</dcterms:created>
  <dcterms:modified xsi:type="dcterms:W3CDTF">2023-03-31T20:05:39Z</dcterms:modified>
</cp:coreProperties>
</file>