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2DC693-AF16-4369-B758-042AC6E95A2F}">
  <a:tblStyle styleId="{D92DC693-AF16-4369-B758-042AC6E95A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1299dba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1299dba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f8c56dce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f8c56dce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a64d1fb9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a64d1fb9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f8c56dce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f8c56dce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a64d1fb9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a64d1fb9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f8c56dce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f8c56dce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f8c56dce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f8c56dce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a64d1fb9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a64d1fb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a64d1fb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a64d1fb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f8c56dce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f8c56dce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a64d1f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a64d1f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a64d1fb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a64d1fb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f8c56dce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f8c56dce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1299db779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1299db779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chool-science.ru/6/1/38564" TargetMode="External"/><Relationship Id="rId4" Type="http://schemas.openxmlformats.org/officeDocument/2006/relationships/hyperlink" Target="https://cyberleninka.ru/article/n/infuzoriya-spirostoma-kak-indikator-zagryazneniya-vodnoy-sredy?ysclid=l9ljrmmzma569205717" TargetMode="External"/><Relationship Id="rId5" Type="http://schemas.openxmlformats.org/officeDocument/2006/relationships/hyperlink" Target="https://cyberleninka.ru/article/n/dvigatelnaya-aktivnost-prosteyshih-mesto-v-ierarhii-kriteriev-biotestirovaniya-okruzhayuschey-sredy" TargetMode="External"/><Relationship Id="rId6" Type="http://schemas.openxmlformats.org/officeDocument/2006/relationships/hyperlink" Target="https://studarium.ru/article/7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Изучение влияния изменений химического состава воды на жизнедеятельность инфузорий.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71250" y="40892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Римская Мария Валерьевна, ученица ГБОУ школы 1505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Кудряшова Елена Евгеньевна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>
                <a:latin typeface="Times New Roman"/>
                <a:ea typeface="Times New Roman"/>
                <a:cs typeface="Times New Roman"/>
                <a:sym typeface="Times New Roman"/>
              </a:rPr>
              <a:t>Расчет средней скорости инфузорий. </a:t>
            </a:r>
            <a:endParaRPr b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компьютерного приложения, на видео был помещен прямоугольник с размерами 585,2 мкм (микрометра) х 443 мкм. После рассчитывалась скорость инфузорий, проходящих через данный прямоугольник.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25" y="1228675"/>
            <a:ext cx="4000125" cy="29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304725" y="1191425"/>
            <a:ext cx="852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построение графика была рассчитана погрешность с использованием t-критерия Стьюдента. 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Были получены следующие данные: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8" name="Google Shape;118;p23"/>
          <p:cNvGraphicFramePr/>
          <p:nvPr/>
        </p:nvGraphicFramePr>
        <p:xfrm>
          <a:off x="1601950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{D92DC693-AF16-4369-B758-042AC6E95A2F}</a:tableStyleId>
              </a:tblPr>
              <a:tblGrid>
                <a:gridCol w="2970050"/>
                <a:gridCol w="2970050"/>
              </a:tblGrid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m( погрешность, ошибка)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0,3% раствор соды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6,58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0,6% раствор соды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0,9% раствор соды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25,7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1% раствор соды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29,2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>
                <a:latin typeface="Times New Roman"/>
                <a:ea typeface="Times New Roman"/>
                <a:cs typeface="Times New Roman"/>
                <a:sym typeface="Times New Roman"/>
              </a:rPr>
              <a:t>Зависимость скорости инфузорий от растворов соды</a:t>
            </a:r>
            <a:endParaRPr b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88" y="1510325"/>
            <a:ext cx="6582425" cy="3003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6"/>
            <a:ext cx="4388400" cy="3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Понижение pH среды губительно влияет на жизнедеятельность простейших.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pH среды изменяет характер движения инфузорий, активность движения  простейших снижается. Однако данная среда не губительно влияет на микроорганизмы.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Рассматриваемый вид инфузорий - Paramecium aurelia.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850" y="1304887"/>
            <a:ext cx="4056450" cy="303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 b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278850" y="2068650"/>
            <a:ext cx="8520600" cy="10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гипотеза о том, что изменения pH воды губительно влияет на жизнедеятельность инфузорий, подтвердилась частично.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8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arenR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Джелядина А.Т., Кононова К.А., Носова Д.А. Влияние различных факторов на жизнедеятельность инфузории-туфельки. [Электронный ресурс] / А.Т. Джелядина. - Режим доступа: </a:t>
            </a:r>
            <a:r>
              <a:rPr lang="ru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https://school-science.ru/6/1/38564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arenR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Тушмалова Н.А., Лебедева Н.Е., Иголкина Ю.В., Сарапульцева Е.И. Инфузория спиростома как индикатор загрязнения водной среды. [Электронный ресурс] / Н.А. Тушмалова. - Режим доступа: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https://cyberleninka.ru/article/n/infuzoriya-spirostoma-kak-indikator-zagryazneniya-vodnoy-sredy?ysclid=l9ljrmmzma569205717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arenR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Сарапульцева Е.И., Тушмалова Н.А. Двигательная активность простейших: место в иерархии критериев биотестирования окружающей среды. [Электронный ресурс] / Е.И. Сарапульцева. - Режим доступа: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https://cyberleninka.ru/article/n/dvigatelnaya-aktivnost-prosteyshih-mesto-v-ierarhii-kriteriev-biotestirovaniya-okruzhayuschey-sredy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arenR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Беллевич Ю.С. Инфузории( ресничные). [Электронный ресурс] / Ю. С. Беллевич. - Режим доступа: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https://studarium.ru/article/73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895550"/>
            <a:ext cx="85206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существует большое количество экологических проблем, которые влияют на жизнедеятельность организмов. Одна из главных - загрязнение водоемов химическими отходами, которые влияют на pH среды.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>
                <a:latin typeface="Times New Roman"/>
                <a:ea typeface="Times New Roman"/>
                <a:cs typeface="Times New Roman"/>
                <a:sym typeface="Times New Roman"/>
              </a:rPr>
              <a:t>Проблема</a:t>
            </a:r>
            <a:endParaRPr b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60950" y="1966500"/>
            <a:ext cx="8520600" cy="15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водоемы поступает большое количество отходов, которые влияют на концентрацию ионов водорода и гидроксид-ионов. Такие изменения оказывают воздействие на микроорганизмы, что может привести к возможным изменениям водной экосистемы.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 b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2195850"/>
            <a:ext cx="85206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0215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Изучить, как изменение pH воды влияет на жизнедеятельность инфузорий.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67881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Проанализировать литературные источники по теме работы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67881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Изучить строение, жизнедеятельность инфузорий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67881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исследование, показывающее, как влияют различные значения pH на скорость и характер передвижения инфузорий.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67881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Определить систематическое положение инфузорий.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67881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Обработать полученные данные. На их основании сделать выводы о том, как различные значения pH влияют на жизнедеятельность инфузорий.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Глава 1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микроорганизмы делятся на 3 группы: нейтрофилы, ацидофилы и алкалофилы. Изменение концентрации ионов водорода (pH) влияет на электрический заряд коллоидов клеточной стенки микроорганизмов. Это приводит к изменению проницаемости клеточной стенки для питательных веществ и к нарушению обмена веществ. Изменение pH также влияет на активность ферментов и направление биохимических реакций.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Значение инфузорий в экосистеме.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Инфузории участвуют в пищевых цепочках.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Инфузории способны очищать водоемы.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Однако, большое количество данных микроорганизмов не приносит пользы.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601" y="2515625"/>
            <a:ext cx="3454798" cy="236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Глава 2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Изменение pH среды отрицательно влияет на подвижность инфузорий.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исследования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Микроскопия, математический подсчет скорости движения инфузорий.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Материалы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Культура инфузорий, растворы лимонной кислоты и соды различных концентраций( 0,3%, 0,6%, 0,9%, 1%), электронный микроскоп, видеокамера( Industrial Digital Camera, которая имеет разрешение 5,1MP(мегапиксель), с установленной программой для фиксации(Releton Lite), школьные карманные электронные весы, линейка, нитка, калькулятор, секундомер. 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220">
                <a:latin typeface="Times New Roman"/>
                <a:ea typeface="Times New Roman"/>
                <a:cs typeface="Times New Roman"/>
                <a:sym typeface="Times New Roman"/>
              </a:rPr>
              <a:t>Проведение исследования </a:t>
            </a:r>
            <a:endParaRPr b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культуры инфузорий.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Разведение инфузорий.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Наблюдение за культурой инфузорий под микроскопом и расчет средней скорости движения.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Приготовление растворов.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экспериментов.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arenR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вида инфузорий.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