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4CA5274-93BB-4FB6-B36B-A8FC0A88C930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5F84480-2F6B-4A24-AF63-242C29BFB8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543800" cy="1524000"/>
          </a:xfrm>
        </p:spPr>
        <p:txBody>
          <a:bodyPr/>
          <a:lstStyle/>
          <a:p>
            <a:r>
              <a:rPr lang="ru-RU" sz="6600" dirty="0" smtClean="0"/>
              <a:t>Марс как зеркало русской революции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Докладчик: Мухина М. А.</a:t>
            </a:r>
          </a:p>
          <a:p>
            <a:r>
              <a:rPr lang="ru-RU" dirty="0" smtClean="0"/>
              <a:t>Научный руководитель: Евдокимов П.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Цель:</a:t>
            </a:r>
            <a:r>
              <a:rPr lang="ru-RU" dirty="0"/>
              <a:t> сравнить два представления о социализме людей разных взглядов, написанных в разное время, выявить линию изменения взглядов на социализм и революцию, очерченную в художественных произведениях</a:t>
            </a:r>
            <a:r>
              <a:rPr lang="ru-RU" dirty="0" smtClean="0"/>
              <a:t>.</a:t>
            </a:r>
          </a:p>
          <a:p>
            <a:r>
              <a:rPr lang="ru-RU" b="1" dirty="0"/>
              <a:t>Основной исследовательский вопрос: </a:t>
            </a:r>
            <a:r>
              <a:rPr lang="ru-RU" dirty="0"/>
              <a:t>понять, как менялся образ революции в глазах людей, далеких от нее с 1908, когда была впервые издана "Красная звезда" Богданова, по 1920, когда Толстой, уже находясь в эмиграции, начал свою работу над "Аэлитой".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94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(обозначение основного исследовательского вопроса)</a:t>
            </a:r>
          </a:p>
          <a:p>
            <a:r>
              <a:rPr lang="ru-RU" dirty="0" smtClean="0"/>
              <a:t>Глава 1 (изучение и описание романа «Красная звезда» А. А. Богданова)</a:t>
            </a:r>
          </a:p>
          <a:p>
            <a:r>
              <a:rPr lang="ru-RU" dirty="0" smtClean="0"/>
              <a:t>Глава 2 (изучение и описание романа «Аэлита» А. Н. Толстого)</a:t>
            </a:r>
          </a:p>
          <a:p>
            <a:r>
              <a:rPr lang="ru-RU" dirty="0" smtClean="0"/>
              <a:t>Заключение (сравнение произведений, общие выводы исследования)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40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звезда</a:t>
            </a:r>
            <a:endParaRPr lang="ru-RU" dirty="0"/>
          </a:p>
        </p:txBody>
      </p:sp>
      <p:pic>
        <p:nvPicPr>
          <p:cNvPr id="1027" name="Picture 3" descr="C:\Users\Margareth\Desktop\крз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6100"/>
            <a:ext cx="3500617" cy="46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gareth\Desktop\богдано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52" y="1826741"/>
            <a:ext cx="4613503" cy="34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1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Аэлита</a:t>
            </a:r>
            <a:endParaRPr lang="ru-RU" dirty="0"/>
          </a:p>
        </p:txBody>
      </p:sp>
      <p:pic>
        <p:nvPicPr>
          <p:cNvPr id="2050" name="Picture 2" descr="C:\Users\Margareth\Desktop\аэли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40171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gareth\Desktop\толстой а 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41765"/>
            <a:ext cx="4529910" cy="3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Результат получился не настолько однозначным, насколько я ожидала его увидеть, у меня возникли некоторые трудности, которые проявились в процессе работы над исследовательской работой.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0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060848"/>
            <a:ext cx="3089920" cy="870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argareth\Desktop\график дип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0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9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4098" name="Picture 2" descr="C:\Users\Margareth\Desktop\источники для защиты дип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85165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4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47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</TotalTime>
  <Words>193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Марс как зеркало русской революции</vt:lpstr>
      <vt:lpstr>Описание исследования:</vt:lpstr>
      <vt:lpstr>Структура исследования:</vt:lpstr>
      <vt:lpstr>Красная звезда</vt:lpstr>
      <vt:lpstr>Аэлита</vt:lpstr>
      <vt:lpstr>Итоги:</vt:lpstr>
      <vt:lpstr>График:</vt:lpstr>
      <vt:lpstr>Источники: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 как зеркало русской революции</dc:title>
  <dc:creator>Пользователь Windows</dc:creator>
  <cp:lastModifiedBy>Пользователь Windows</cp:lastModifiedBy>
  <cp:revision>3</cp:revision>
  <dcterms:created xsi:type="dcterms:W3CDTF">2023-05-09T17:41:21Z</dcterms:created>
  <dcterms:modified xsi:type="dcterms:W3CDTF">2023-05-09T18:23:53Z</dcterms:modified>
</cp:coreProperties>
</file>