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B311A3-F870-4EF7-9515-F352F7EF457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A102A7-1600-45F7-A6D1-4FA8338D74B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Оценка государственной властью общественных настроений в России в начале Первой мировой войны</a:t>
            </a:r>
            <a:endParaRPr lang="ru-RU" sz="4000" b="1" dirty="0"/>
          </a:p>
        </p:txBody>
      </p:sp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600400" cy="25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3168352" cy="252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68144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Копыт Екатерина 10 «А»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76672"/>
            <a:ext cx="77048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исследования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определить оценку общественного настроения в России в начале Первой мировой войны, высказанную представителями государственной власти.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2588692" cy="364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464496" cy="32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240360" cy="420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50px-Sergei_Dmitrijewitsch_Saso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664"/>
            <a:ext cx="2670944" cy="420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46531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</a:t>
            </a:r>
            <a:r>
              <a:rPr lang="en-US" dirty="0" smtClean="0">
                <a:latin typeface="Plantagenet Cherokee" pitchFamily="18" charset="0"/>
              </a:rPr>
              <a:t>II ( 1868 – 1918)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7971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Сергей Дмитриевич Сазонов  (1860 – 1927)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lu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191126" cy="418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Moris_Paleo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9147"/>
            <a:ext cx="3312368" cy="407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4797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Николаевич Милюков (1859 – 1943)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7971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Жорж Морис Палеолог (1859 – 1944)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04664"/>
            <a:ext cx="78155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внимание!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993159" cy="3696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74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7</cp:revision>
  <dcterms:created xsi:type="dcterms:W3CDTF">2013-12-18T18:37:30Z</dcterms:created>
  <dcterms:modified xsi:type="dcterms:W3CDTF">2013-12-18T19:37:45Z</dcterms:modified>
</cp:coreProperties>
</file>