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11/2/20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F28F1E-3134-294A-82DC-F3472521DCD5}"/>
              </a:ext>
            </a:extLst>
          </p:cNvPr>
          <p:cNvSpPr txBox="1"/>
          <p:nvPr/>
        </p:nvSpPr>
        <p:spPr>
          <a:xfrm>
            <a:off x="2329512" y="2402780"/>
            <a:ext cx="93856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600" b="1" dirty="0"/>
              <a:t>«</a:t>
            </a:r>
            <a:r>
              <a:rPr lang="ru-RU" sz="4600" b="1" dirty="0" err="1"/>
              <a:t>Микробиоты</a:t>
            </a:r>
            <a:r>
              <a:rPr lang="ru-RU" sz="4600" b="1" dirty="0"/>
              <a:t> полости рта»</a:t>
            </a:r>
          </a:p>
          <a:p>
            <a:pPr algn="l"/>
            <a:endParaRPr lang="ru-RU" sz="4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9523-FF25-7246-9FA6-261EB557F694}"/>
              </a:ext>
            </a:extLst>
          </p:cNvPr>
          <p:cNvSpPr txBox="1"/>
          <p:nvPr/>
        </p:nvSpPr>
        <p:spPr>
          <a:xfrm>
            <a:off x="5187795" y="25238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6202FD-2B01-F748-8CBD-21C740A541CE}"/>
              </a:ext>
            </a:extLst>
          </p:cNvPr>
          <p:cNvSpPr txBox="1"/>
          <p:nvPr/>
        </p:nvSpPr>
        <p:spPr>
          <a:xfrm>
            <a:off x="5187795" y="25238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575B00-7D87-8247-AFF6-1A08398AE4FE}"/>
              </a:ext>
            </a:extLst>
          </p:cNvPr>
          <p:cNvSpPr txBox="1"/>
          <p:nvPr/>
        </p:nvSpPr>
        <p:spPr>
          <a:xfrm>
            <a:off x="1717288" y="4599258"/>
            <a:ext cx="3470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900" b="1" dirty="0"/>
              <a:t>Агафонова Ангелина</a:t>
            </a:r>
          </a:p>
        </p:txBody>
      </p:sp>
    </p:spTree>
    <p:extLst>
      <p:ext uri="{BB962C8B-B14F-4D97-AF65-F5344CB8AC3E}">
        <p14:creationId xmlns:p14="http://schemas.microsoft.com/office/powerpoint/2010/main" val="28878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A118FE-F7A7-1946-9799-938B03BA7F29}"/>
              </a:ext>
            </a:extLst>
          </p:cNvPr>
          <p:cNvSpPr txBox="1"/>
          <p:nvPr/>
        </p:nvSpPr>
        <p:spPr>
          <a:xfrm>
            <a:off x="820234" y="555490"/>
            <a:ext cx="6368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dirty="0"/>
              <a:t>Аннотация и цель работы: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D70F769C-F32D-5D43-850C-E3303222D1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0346" y="467313"/>
            <a:ext cx="5566240" cy="31310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A3A628-7405-0F49-ADDA-AA1AA6B9248B}"/>
              </a:ext>
            </a:extLst>
          </p:cNvPr>
          <p:cNvSpPr txBox="1"/>
          <p:nvPr/>
        </p:nvSpPr>
        <p:spPr>
          <a:xfrm>
            <a:off x="875990" y="2120995"/>
            <a:ext cx="55143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0" i="0" dirty="0">
                <a:effectLst/>
                <a:latin typeface=".SFUI-Regular"/>
              </a:rPr>
              <a:t>Исследование нужно для </a:t>
            </a:r>
            <a:r>
              <a:rPr lang="ru-RU" sz="2200" b="0" i="0" dirty="0" err="1">
                <a:effectLst/>
                <a:latin typeface=".SFUI-Regular"/>
              </a:rPr>
              <a:t>того,чтобы</a:t>
            </a:r>
            <a:r>
              <a:rPr lang="ru-RU" sz="2200" b="0" i="0" dirty="0">
                <a:effectLst/>
                <a:latin typeface=".SFUI-Regular"/>
              </a:rPr>
              <a:t> понять как влияют зубные пасты на </a:t>
            </a:r>
            <a:r>
              <a:rPr lang="ru-RU" sz="2200" b="0" i="0" dirty="0" err="1">
                <a:effectLst/>
                <a:latin typeface=".SFUI-Regular"/>
              </a:rPr>
              <a:t>микробиоты</a:t>
            </a:r>
            <a:r>
              <a:rPr lang="ru-RU" sz="2200" b="0" i="0" dirty="0">
                <a:effectLst/>
                <a:latin typeface=".SFUI-Regular"/>
              </a:rPr>
              <a:t> полости рта. Вредны они или наоборот полезны для наших зубов и как влияет их состав.В ходе исследования мы поймём как меняется состояние полости рта и меняется ли вообще.</a:t>
            </a:r>
            <a:endParaRPr lang="ru-RU" sz="2200" dirty="0">
              <a:effectLst/>
              <a:latin typeface=".AppleSystemUIFont"/>
            </a:endParaRPr>
          </a:p>
          <a:p>
            <a:pPr algn="l"/>
            <a:endParaRPr lang="ru-RU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E2D354-9B04-CB4C-A47C-1F2351DDB496}"/>
              </a:ext>
            </a:extLst>
          </p:cNvPr>
          <p:cNvSpPr txBox="1"/>
          <p:nvPr/>
        </p:nvSpPr>
        <p:spPr>
          <a:xfrm>
            <a:off x="875990" y="4534287"/>
            <a:ext cx="631226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b="0" i="0" dirty="0">
                <a:effectLst/>
                <a:latin typeface=".SFUI-Regular"/>
              </a:rPr>
              <a:t>Цель: </a:t>
            </a:r>
            <a:endParaRPr lang="ru-RU" sz="2900" dirty="0">
              <a:effectLst/>
              <a:latin typeface=".AppleSystemUIFont"/>
            </a:endParaRPr>
          </a:p>
          <a:p>
            <a:r>
              <a:rPr lang="ru-RU" sz="2900" b="0" i="0" dirty="0">
                <a:effectLst/>
                <a:latin typeface=".SFUI-Regular"/>
              </a:rPr>
              <a:t>Понять влияет ли зубная паста на </a:t>
            </a:r>
            <a:r>
              <a:rPr lang="ru-RU" sz="2900" b="0" i="0" dirty="0" err="1">
                <a:effectLst/>
                <a:latin typeface=".SFUI-Regular"/>
              </a:rPr>
              <a:t>микробиоты</a:t>
            </a:r>
            <a:r>
              <a:rPr lang="ru-RU" sz="2900" b="0" i="0" dirty="0">
                <a:effectLst/>
                <a:latin typeface=".SFUI-Regular"/>
              </a:rPr>
              <a:t> полости </a:t>
            </a:r>
            <a:r>
              <a:rPr lang="ru-RU" sz="2900" b="0" i="0" dirty="0" err="1">
                <a:effectLst/>
                <a:latin typeface=".SFUI-Regular"/>
              </a:rPr>
              <a:t>рта,если</a:t>
            </a:r>
            <a:r>
              <a:rPr lang="ru-RU" sz="2900" b="0" i="0" dirty="0">
                <a:effectLst/>
                <a:latin typeface=".SFUI-Regular"/>
              </a:rPr>
              <a:t> </a:t>
            </a:r>
            <a:r>
              <a:rPr lang="ru-RU" sz="2900" b="0" i="0" dirty="0" err="1">
                <a:effectLst/>
                <a:latin typeface=".SFUI-Regular"/>
              </a:rPr>
              <a:t>влияет,то</a:t>
            </a:r>
            <a:r>
              <a:rPr lang="ru-RU" sz="2900" b="0" i="0" dirty="0">
                <a:effectLst/>
                <a:latin typeface=".SFUI-Regular"/>
              </a:rPr>
              <a:t> как?</a:t>
            </a:r>
            <a:endParaRPr lang="ru-RU" sz="2900" dirty="0">
              <a:effectLst/>
              <a:latin typeface=".AppleSystemUIFont"/>
            </a:endParaRPr>
          </a:p>
          <a:p>
            <a:pPr algn="l"/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88920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2FFF8C-3776-B24C-B8D9-2CD7E3BE805D}"/>
              </a:ext>
            </a:extLst>
          </p:cNvPr>
          <p:cNvSpPr txBox="1"/>
          <p:nvPr/>
        </p:nvSpPr>
        <p:spPr>
          <a:xfrm flipH="1">
            <a:off x="1734634" y="0"/>
            <a:ext cx="681463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5300"/>
              <a:t>Задачи исследования: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578994-76C9-F746-87F7-0B113D64761C}"/>
              </a:ext>
            </a:extLst>
          </p:cNvPr>
          <p:cNvSpPr txBox="1"/>
          <p:nvPr/>
        </p:nvSpPr>
        <p:spPr>
          <a:xfrm>
            <a:off x="930506" y="1747025"/>
            <a:ext cx="10330987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100" b="0" i="0" dirty="0">
                <a:effectLst/>
                <a:latin typeface=".SFUI-Regular"/>
              </a:rPr>
              <a:t>1)Провести анализ полости рта до исследования</a:t>
            </a:r>
            <a:endParaRPr lang="ru-RU" sz="5100" dirty="0">
              <a:effectLst/>
              <a:latin typeface=".AppleSystemUIFont"/>
            </a:endParaRPr>
          </a:p>
          <a:p>
            <a:r>
              <a:rPr lang="ru-RU" sz="5100" b="0" i="0" dirty="0">
                <a:effectLst/>
                <a:latin typeface=".SFUI-Regular"/>
              </a:rPr>
              <a:t>2)Протестировать различные зубные пасты</a:t>
            </a:r>
            <a:endParaRPr lang="ru-RU" sz="5100" dirty="0">
              <a:effectLst/>
              <a:latin typeface=".AppleSystemUIFont"/>
            </a:endParaRPr>
          </a:p>
          <a:p>
            <a:r>
              <a:rPr lang="ru-RU" sz="5100" b="0" i="0" dirty="0">
                <a:effectLst/>
                <a:latin typeface=".SFUI-Regular"/>
              </a:rPr>
              <a:t>3)Провести заключительное исследование полости рта </a:t>
            </a:r>
            <a:endParaRPr lang="ru-RU" sz="5100" dirty="0">
              <a:effectLst/>
              <a:latin typeface=".AppleSystemUIFont"/>
            </a:endParaRPr>
          </a:p>
          <a:p>
            <a:pPr algn="l"/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164774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C466931-8AB1-CF41-8746-DCB2D96CE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842795"/>
              </p:ext>
            </p:extLst>
          </p:nvPr>
        </p:nvGraphicFramePr>
        <p:xfrm>
          <a:off x="0" y="1361796"/>
          <a:ext cx="12192000" cy="549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347090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8247414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84330479"/>
                    </a:ext>
                  </a:extLst>
                </a:gridCol>
              </a:tblGrid>
              <a:tr h="10992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591408"/>
                  </a:ext>
                </a:extLst>
              </a:tr>
              <a:tr h="10992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405316"/>
                  </a:ext>
                </a:extLst>
              </a:tr>
              <a:tr h="10992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941544"/>
                  </a:ext>
                </a:extLst>
              </a:tr>
              <a:tr h="10992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64392"/>
                  </a:ext>
                </a:extLst>
              </a:tr>
              <a:tr h="10992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004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065CF20-F887-004D-8962-7544429ADFDC}"/>
              </a:ext>
            </a:extLst>
          </p:cNvPr>
          <p:cNvSpPr txBox="1"/>
          <p:nvPr/>
        </p:nvSpPr>
        <p:spPr>
          <a:xfrm>
            <a:off x="3683348" y="484633"/>
            <a:ext cx="594042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5100" dirty="0"/>
              <a:t>График работы.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7BFDB6-CA69-7345-A98A-208FEE72356C}"/>
              </a:ext>
            </a:extLst>
          </p:cNvPr>
          <p:cNvSpPr txBox="1"/>
          <p:nvPr/>
        </p:nvSpPr>
        <p:spPr>
          <a:xfrm>
            <a:off x="430599" y="1361796"/>
            <a:ext cx="42752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500" dirty="0"/>
              <a:t>1)Выбор темы и консультанта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B1AE94-5114-1346-A785-19B8473B85CE}"/>
              </a:ext>
            </a:extLst>
          </p:cNvPr>
          <p:cNvSpPr txBox="1"/>
          <p:nvPr/>
        </p:nvSpPr>
        <p:spPr>
          <a:xfrm>
            <a:off x="4173671" y="1469517"/>
            <a:ext cx="427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Обсуждение хода работы. Уточнение темы. Постановка цели и задач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DEE3C7-3399-5447-9CF4-2637A3821E98}"/>
              </a:ext>
            </a:extLst>
          </p:cNvPr>
          <p:cNvSpPr txBox="1"/>
          <p:nvPr/>
        </p:nvSpPr>
        <p:spPr>
          <a:xfrm>
            <a:off x="8709373" y="1381148"/>
            <a:ext cx="30520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500" dirty="0"/>
              <a:t>10.09.20-15.09.20</a:t>
            </a:r>
          </a:p>
          <a:p>
            <a:pPr algn="l"/>
            <a:endParaRPr lang="ru-RU" sz="2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3E7CC4-E53B-074D-8A2C-F8BDA77EEA02}"/>
              </a:ext>
            </a:extLst>
          </p:cNvPr>
          <p:cNvSpPr txBox="1"/>
          <p:nvPr/>
        </p:nvSpPr>
        <p:spPr>
          <a:xfrm>
            <a:off x="5187795" y="232255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4E2667-9778-B645-A89E-E3F69A8A1F54}"/>
              </a:ext>
            </a:extLst>
          </p:cNvPr>
          <p:cNvSpPr txBox="1"/>
          <p:nvPr/>
        </p:nvSpPr>
        <p:spPr>
          <a:xfrm>
            <a:off x="5187795" y="25238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3B542C-8DD4-B941-8727-BB35DB65EC70}"/>
              </a:ext>
            </a:extLst>
          </p:cNvPr>
          <p:cNvSpPr txBox="1"/>
          <p:nvPr/>
        </p:nvSpPr>
        <p:spPr>
          <a:xfrm>
            <a:off x="623268" y="2667564"/>
            <a:ext cx="18288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100" dirty="0"/>
              <a:t>2) 1 этап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9D406-0EC9-C24F-AE76-D0D9E3DEFB76}"/>
              </a:ext>
            </a:extLst>
          </p:cNvPr>
          <p:cNvSpPr txBox="1"/>
          <p:nvPr/>
        </p:nvSpPr>
        <p:spPr>
          <a:xfrm>
            <a:off x="4705855" y="2733289"/>
            <a:ext cx="32548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200" dirty="0"/>
              <a:t>Обозначить проблему исследования.</a:t>
            </a:r>
          </a:p>
          <a:p>
            <a:pPr algn="l"/>
            <a:endParaRPr lang="ru-RU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2EFC8F-D591-BA4F-AED0-1D3817147199}"/>
              </a:ext>
            </a:extLst>
          </p:cNvPr>
          <p:cNvSpPr txBox="1"/>
          <p:nvPr/>
        </p:nvSpPr>
        <p:spPr>
          <a:xfrm>
            <a:off x="8689896" y="2523892"/>
            <a:ext cx="287883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500" dirty="0"/>
              <a:t>15.09.20-25.09.20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F880C4-1ECC-C143-951E-071D4A6CE37E}"/>
              </a:ext>
            </a:extLst>
          </p:cNvPr>
          <p:cNvSpPr txBox="1"/>
          <p:nvPr/>
        </p:nvSpPr>
        <p:spPr>
          <a:xfrm>
            <a:off x="121424" y="3841285"/>
            <a:ext cx="29111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200" dirty="0"/>
              <a:t>3)Получение первичных данных.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9B6DB6-34C4-A140-BE52-51D9A5E3645F}"/>
              </a:ext>
            </a:extLst>
          </p:cNvPr>
          <p:cNvSpPr txBox="1"/>
          <p:nvPr/>
        </p:nvSpPr>
        <p:spPr>
          <a:xfrm>
            <a:off x="4766299" y="3703037"/>
            <a:ext cx="3254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Тестирование полости рта до начала исследования.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27B2AC-2148-874F-A316-71E1BE1B9C37}"/>
              </a:ext>
            </a:extLst>
          </p:cNvPr>
          <p:cNvSpPr txBox="1"/>
          <p:nvPr/>
        </p:nvSpPr>
        <p:spPr>
          <a:xfrm>
            <a:off x="8347617" y="3575125"/>
            <a:ext cx="2911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/>
              <a:t>25.09.20-5.10.20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44A9B9-F83E-F341-8293-AD8D5EA50FA2}"/>
              </a:ext>
            </a:extLst>
          </p:cNvPr>
          <p:cNvSpPr txBox="1"/>
          <p:nvPr/>
        </p:nvSpPr>
        <p:spPr>
          <a:xfrm>
            <a:off x="430600" y="4953702"/>
            <a:ext cx="3743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4) Регистрация проекта на сайте.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3F114C-754B-9C46-9D86-9CB3052C0B13}"/>
              </a:ext>
            </a:extLst>
          </p:cNvPr>
          <p:cNvSpPr txBox="1"/>
          <p:nvPr/>
        </p:nvSpPr>
        <p:spPr>
          <a:xfrm>
            <a:off x="8709373" y="4830521"/>
            <a:ext cx="28593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600" dirty="0"/>
              <a:t>15.10.20-20.10.20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AA9B0-5CD9-7B4E-BA2E-6A72B9E2EA6D}"/>
              </a:ext>
            </a:extLst>
          </p:cNvPr>
          <p:cNvSpPr txBox="1"/>
          <p:nvPr/>
        </p:nvSpPr>
        <p:spPr>
          <a:xfrm>
            <a:off x="430599" y="5716441"/>
            <a:ext cx="28218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500" dirty="0"/>
              <a:t>5)Начало исследования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3285AC-FCA9-1248-BF05-D46E49C399F7}"/>
              </a:ext>
            </a:extLst>
          </p:cNvPr>
          <p:cNvSpPr txBox="1"/>
          <p:nvPr/>
        </p:nvSpPr>
        <p:spPr>
          <a:xfrm>
            <a:off x="4604272" y="5716438"/>
            <a:ext cx="3743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500" dirty="0"/>
              <a:t>Тестирование различных зубных паст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1FC91F-5594-8F45-B796-7CD92B6F1A9E}"/>
              </a:ext>
            </a:extLst>
          </p:cNvPr>
          <p:cNvSpPr txBox="1"/>
          <p:nvPr/>
        </p:nvSpPr>
        <p:spPr>
          <a:xfrm>
            <a:off x="8784777" y="6028990"/>
            <a:ext cx="2783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700" dirty="0"/>
              <a:t>2.11.20-2.01.20</a:t>
            </a:r>
          </a:p>
          <a:p>
            <a:pPr algn="l"/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23552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60861-840B-C04A-BF71-09062C67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36E1DF9-B5C2-C447-A142-A92E11131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78565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1168017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262524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44846843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0339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148164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6663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6226675-7F82-D241-8738-274CA9DDB3EC}"/>
              </a:ext>
            </a:extLst>
          </p:cNvPr>
          <p:cNvSpPr txBox="1"/>
          <p:nvPr/>
        </p:nvSpPr>
        <p:spPr>
          <a:xfrm>
            <a:off x="371087" y="827639"/>
            <a:ext cx="32220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600" dirty="0"/>
              <a:t>6) Окончание работы. Анализ результатов.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FE0F4-31FA-5043-8FF7-C3A83751ADC7}"/>
              </a:ext>
            </a:extLst>
          </p:cNvPr>
          <p:cNvSpPr txBox="1"/>
          <p:nvPr/>
        </p:nvSpPr>
        <p:spPr>
          <a:xfrm>
            <a:off x="4617508" y="312738"/>
            <a:ext cx="3222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/>
              <a:t>Итоги работы. Получение конечных результатов.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39F47-5C7A-ED4A-86D2-520B364E5E99}"/>
              </a:ext>
            </a:extLst>
          </p:cNvPr>
          <p:cNvSpPr txBox="1"/>
          <p:nvPr/>
        </p:nvSpPr>
        <p:spPr>
          <a:xfrm>
            <a:off x="8538351" y="589735"/>
            <a:ext cx="32220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700" dirty="0"/>
              <a:t>20.01.20-25.01.20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5D481C-C44C-AD4F-9588-8FB6CAB7C71F}"/>
              </a:ext>
            </a:extLst>
          </p:cNvPr>
          <p:cNvSpPr txBox="1"/>
          <p:nvPr/>
        </p:nvSpPr>
        <p:spPr>
          <a:xfrm>
            <a:off x="836340" y="3062640"/>
            <a:ext cx="2756829" cy="1292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500" dirty="0"/>
              <a:t>7)Получение конечных результатов.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9FFE37-7B85-234E-BA35-BD9D0196319C}"/>
              </a:ext>
            </a:extLst>
          </p:cNvPr>
          <p:cNvSpPr txBox="1"/>
          <p:nvPr/>
        </p:nvSpPr>
        <p:spPr>
          <a:xfrm>
            <a:off x="8598833" y="2912422"/>
            <a:ext cx="1828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/>
              <a:t>02. 2021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494439-9661-4041-8899-811F036352C9}"/>
              </a:ext>
            </a:extLst>
          </p:cNvPr>
          <p:cNvSpPr txBox="1"/>
          <p:nvPr/>
        </p:nvSpPr>
        <p:spPr>
          <a:xfrm>
            <a:off x="155448" y="5421984"/>
            <a:ext cx="2756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/>
              <a:t>8)Защита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98E1F9-01D0-9347-9B30-11F229D9BFA0}"/>
              </a:ext>
            </a:extLst>
          </p:cNvPr>
          <p:cNvSpPr txBox="1"/>
          <p:nvPr/>
        </p:nvSpPr>
        <p:spPr>
          <a:xfrm>
            <a:off x="4617508" y="5189028"/>
            <a:ext cx="32220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300" dirty="0"/>
              <a:t>Зашита исследования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63E724-A1A2-DC4B-9AC7-F4446C11BF49}"/>
              </a:ext>
            </a:extLst>
          </p:cNvPr>
          <p:cNvSpPr txBox="1"/>
          <p:nvPr/>
        </p:nvSpPr>
        <p:spPr>
          <a:xfrm>
            <a:off x="8186994" y="5303638"/>
            <a:ext cx="29412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700" dirty="0"/>
              <a:t>01.03.2021</a:t>
            </a:r>
          </a:p>
        </p:txBody>
      </p:sp>
    </p:spTree>
    <p:extLst>
      <p:ext uri="{BB962C8B-B14F-4D97-AF65-F5344CB8AC3E}">
        <p14:creationId xmlns:p14="http://schemas.microsoft.com/office/powerpoint/2010/main" val="78349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435C35-601D-404F-B38C-1A637C6B2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6B544A-321A-694C-A3CA-638E1DB61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87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Дерево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Ангелина Агафонова</dc:creator>
  <cp:lastModifiedBy>Ангелина Агафонова</cp:lastModifiedBy>
  <cp:revision>2</cp:revision>
  <dcterms:created xsi:type="dcterms:W3CDTF">2020-11-02T10:59:35Z</dcterms:created>
  <dcterms:modified xsi:type="dcterms:W3CDTF">2020-11-02T11:37:09Z</dcterms:modified>
</cp:coreProperties>
</file>