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4" r:id="rId5"/>
    <p:sldId id="259" r:id="rId6"/>
    <p:sldId id="265" r:id="rId7"/>
    <p:sldId id="260" r:id="rId8"/>
    <p:sldId id="266" r:id="rId9"/>
    <p:sldId id="261" r:id="rId10"/>
    <p:sldId id="267" r:id="rId11"/>
    <p:sldId id="262" r:id="rId12"/>
    <p:sldId id="268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4716-59C6-4B3D-A434-0CB66A60C715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F5EE-3B57-45F4-BED5-12A251F5D7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4716-59C6-4B3D-A434-0CB66A60C715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F5EE-3B57-45F4-BED5-12A251F5D7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4716-59C6-4B3D-A434-0CB66A60C715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F5EE-3B57-45F4-BED5-12A251F5D7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4716-59C6-4B3D-A434-0CB66A60C715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F5EE-3B57-45F4-BED5-12A251F5D7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4716-59C6-4B3D-A434-0CB66A60C715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F5EE-3B57-45F4-BED5-12A251F5D7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4716-59C6-4B3D-A434-0CB66A60C715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F5EE-3B57-45F4-BED5-12A251F5D7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4716-59C6-4B3D-A434-0CB66A60C715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F5EE-3B57-45F4-BED5-12A251F5D7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4716-59C6-4B3D-A434-0CB66A60C715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F5EE-3B57-45F4-BED5-12A251F5D7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4716-59C6-4B3D-A434-0CB66A60C715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F5EE-3B57-45F4-BED5-12A251F5D7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4716-59C6-4B3D-A434-0CB66A60C715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F5EE-3B57-45F4-BED5-12A251F5D7E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4716-59C6-4B3D-A434-0CB66A60C715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C0F5EE-3B57-45F4-BED5-12A251F5D7E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4C0F5EE-3B57-45F4-BED5-12A251F5D7E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E684716-59C6-4B3D-A434-0CB66A60C715}" type="datetimeFigureOut">
              <a:rPr lang="ru-RU" smtClean="0"/>
              <a:t>04.04.2021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543800" cy="259397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 А. Ильин о фашизме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Докладчик: Мухина М.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Научный руководитель: к. и. н. Наумов Л. А.</a:t>
            </a:r>
          </a:p>
        </p:txBody>
      </p:sp>
    </p:spTree>
    <p:extLst>
      <p:ext uri="{BB962C8B-B14F-4D97-AF65-F5344CB8AC3E}">
        <p14:creationId xmlns:p14="http://schemas.microsoft.com/office/powerpoint/2010/main" val="787015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мысли: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Ильин все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так же искренне верит в то, что Россия будет свободной от гнета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большевиков, посему говорит об ошибках, совершенных фашистами, чтобы предостеречь русских патриотов от их повторения.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Ильин призывает русских патриотов не использовать впредь слово «фашизм», так как оно в обществе уже стало синонимом той нечеловеческой жестокости и дикости, которую проявили немецкие и итальянские фашисты ко всему миру.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579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Взгляды: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Margarita\Desktop\ильин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7905750" cy="444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810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Общие выводы: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Ильин – не фашист. Ильин – белогвардеец, проникнувшийся идеями белого движения. Благородными идеями любви к своей Родине, ее народу, отвержения всякой корысти, подлости, идеями превосходства милосердия и чести, идеями священности морали и чувства долга. Идеями, которые в своей сущности не могут причинить никому вреда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Поначалу все шло так, как он и предполагал, однако потом эти идеи были извращены до неузнаваемости в своей сущности, что заставило его перестать положительно отзываться о фашизме или национал-социализме, однако не заставило отойти от идей белого движения.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9255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7620000" cy="1143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634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 А. Ильин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Margarita\Desktop\ильин опять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268760"/>
            <a:ext cx="5098071" cy="512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3528" y="205628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Русский философ, правовед и публицист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28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Статьи: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«О русском фашизме», 1928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11430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Выпущена в журнале «Русский колокол», издаваемым самим И. А. Ильиным.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«Национал-социализм. Новый дух», 1933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Издана в газете «Возрождение», выпускаемой его товарищем П. Б. Струве, в Париже в непростое для Ильина время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«О фашизме», 1948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Написана для РОВС в качестве агитации, как и все статьи из цикла «Наши задачи» имела программный характер.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497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Обстоятельства написания: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внимание стоит брать не только время, но и место написания исследуемых статей.</a:t>
            </a:r>
          </a:p>
          <a:p>
            <a:pPr marL="11430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они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были написаны И. А. Ильиным уже в эмиграции: две в Германии, а последняя уже в Швейцарии после краха фашизма в Италии и национал-социализма Германии. Все они подобраны таким образом, чтобы возможным представлялось отследить мысли философа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относительно фашизма. </a:t>
            </a:r>
          </a:p>
        </p:txBody>
      </p:sp>
    </p:spTree>
    <p:extLst>
      <p:ext uri="{BB962C8B-B14F-4D97-AF65-F5344CB8AC3E}">
        <p14:creationId xmlns:p14="http://schemas.microsoft.com/office/powerpoint/2010/main" val="3039635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русском фашизме.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Margarita\Desktop\рколокол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328184"/>
            <a:ext cx="4392488" cy="5050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588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мысли: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Иван Александрович в данной статье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беспокоится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сохранении истинно русской культуры, русских нравственных ценностей, православной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культуры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внутренней духовности русского народа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Здесь Ильин также делает вывод о сущности белого движения. Белое движение – это движение рыцарственных людей,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сплочающихся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 время каких-либо кризисов на фоне общего духа патриотизма.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Ильин также размышляет о сущности итальянского фашизма, он видел его основе идеи, схожие с идеями белого дела, но также отмечал существенное различие – отсутствие духовности.</a:t>
            </a:r>
          </a:p>
        </p:txBody>
      </p:sp>
    </p:spTree>
    <p:extLst>
      <p:ext uri="{BB962C8B-B14F-4D97-AF65-F5344CB8AC3E}">
        <p14:creationId xmlns:p14="http://schemas.microsoft.com/office/powerpoint/2010/main" val="3390060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Национал-социализм. Новый дух.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Margarita\Desktop\нацсоц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89" y="2996952"/>
            <a:ext cx="7593724" cy="183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2399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мысли: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Страх европейских народов перед национал-социализмом сильно преувеличен (стоит принять во внимание год написания статьи – 1933, когда фашисты только пришли к власти, и пока они не сотворили всех тех зверств, о которых можно говорить в наше время).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Ильин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решительно отвергает идею того, что когда-нибудь русские и немецкие враги большевизма, будут маршировать под одним знаменем, хоть и находит эти слухи обольстительными.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495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фашизме.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Margarita\Desktop\наши задач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196752"/>
            <a:ext cx="4222277" cy="5546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10566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841</TotalTime>
  <Words>528</Words>
  <Application>Microsoft Office PowerPoint</Application>
  <PresentationFormat>Экран (4:3)</PresentationFormat>
  <Paragraphs>33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Соседство</vt:lpstr>
      <vt:lpstr>И. А. Ильин о фашизме</vt:lpstr>
      <vt:lpstr>И. А. Ильин</vt:lpstr>
      <vt:lpstr>Статьи:</vt:lpstr>
      <vt:lpstr>Обстоятельства написания:</vt:lpstr>
      <vt:lpstr>О русском фашизме.</vt:lpstr>
      <vt:lpstr>Основные мысли:</vt:lpstr>
      <vt:lpstr>Национал-социализм. Новый дух.</vt:lpstr>
      <vt:lpstr>Основные мысли:</vt:lpstr>
      <vt:lpstr>О фашизме.</vt:lpstr>
      <vt:lpstr>Основные мысли:</vt:lpstr>
      <vt:lpstr>Взгляды:</vt:lpstr>
      <vt:lpstr>Общие выводы: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И. А. Ильин о фашизме</dc:title>
  <dc:creator>Мухина</dc:creator>
  <cp:lastModifiedBy>Мухина</cp:lastModifiedBy>
  <cp:revision>10</cp:revision>
  <dcterms:created xsi:type="dcterms:W3CDTF">2021-04-04T10:44:08Z</dcterms:created>
  <dcterms:modified xsi:type="dcterms:W3CDTF">2021-04-05T07:57:16Z</dcterms:modified>
</cp:coreProperties>
</file>