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A01D6-C015-417B-8EFC-97721900AC5D}" v="373" dt="2020-12-03T18:03:57.730"/>
    <p1510:client id="{3DCE0C62-C775-465D-B781-92C0082B24A6}" v="90" dt="2020-12-06T19:47:23.841"/>
    <p1510:client id="{5C175229-8593-4C1A-8266-D6220B7D81EB}" v="2" dt="2020-12-05T13:17:53.436"/>
    <p1510:client id="{E3E5D4A5-DD34-495F-B8BE-26190CA09938}" v="12" dt="2020-12-07T07:20:23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 Eva4ipsik_" userId="878534560a639ba9" providerId="Windows Live" clId="Web-{3DCE0C62-C775-465D-B781-92C0082B24A6}"/>
    <pc:docChg chg="addSld modSld">
      <pc:chgData name="Zar Eva4ipsik_" userId="878534560a639ba9" providerId="Windows Live" clId="Web-{3DCE0C62-C775-465D-B781-92C0082B24A6}" dt="2020-12-06T19:47:23.841" v="85" actId="20577"/>
      <pc:docMkLst>
        <pc:docMk/>
      </pc:docMkLst>
      <pc:sldChg chg="modSp">
        <pc:chgData name="Zar Eva4ipsik_" userId="878534560a639ba9" providerId="Windows Live" clId="Web-{3DCE0C62-C775-465D-B781-92C0082B24A6}" dt="2020-12-06T19:44:52.712" v="36" actId="20577"/>
        <pc:sldMkLst>
          <pc:docMk/>
          <pc:sldMk cId="3042312423" sldId="259"/>
        </pc:sldMkLst>
        <pc:spChg chg="mod">
          <ac:chgData name="Zar Eva4ipsik_" userId="878534560a639ba9" providerId="Windows Live" clId="Web-{3DCE0C62-C775-465D-B781-92C0082B24A6}" dt="2020-12-06T19:44:52.712" v="36" actId="20577"/>
          <ac:spMkLst>
            <pc:docMk/>
            <pc:sldMk cId="3042312423" sldId="259"/>
            <ac:spMk id="3" creationId="{00000000-0000-0000-0000-000000000000}"/>
          </ac:spMkLst>
        </pc:spChg>
      </pc:sldChg>
      <pc:sldChg chg="modSp">
        <pc:chgData name="Zar Eva4ipsik_" userId="878534560a639ba9" providerId="Windows Live" clId="Web-{3DCE0C62-C775-465D-B781-92C0082B24A6}" dt="2020-12-06T19:45:03.118" v="39" actId="14100"/>
        <pc:sldMkLst>
          <pc:docMk/>
          <pc:sldMk cId="4051660241" sldId="264"/>
        </pc:sldMkLst>
        <pc:spChg chg="mod">
          <ac:chgData name="Zar Eva4ipsik_" userId="878534560a639ba9" providerId="Windows Live" clId="Web-{3DCE0C62-C775-465D-B781-92C0082B24A6}" dt="2020-12-06T19:42:59.428" v="13" actId="1076"/>
          <ac:spMkLst>
            <pc:docMk/>
            <pc:sldMk cId="4051660241" sldId="264"/>
            <ac:spMk id="2" creationId="{B5038020-9D81-4B81-B82A-35053EB433AE}"/>
          </ac:spMkLst>
        </pc:spChg>
        <pc:spChg chg="mod">
          <ac:chgData name="Zar Eva4ipsik_" userId="878534560a639ba9" providerId="Windows Live" clId="Web-{3DCE0C62-C775-465D-B781-92C0082B24A6}" dt="2020-12-06T19:45:03.118" v="39" actId="14100"/>
          <ac:spMkLst>
            <pc:docMk/>
            <pc:sldMk cId="4051660241" sldId="264"/>
            <ac:spMk id="3" creationId="{2244C823-55DB-4F12-B94B-B983FCD9719F}"/>
          </ac:spMkLst>
        </pc:spChg>
      </pc:sldChg>
      <pc:sldChg chg="modSp new">
        <pc:chgData name="Zar Eva4ipsik_" userId="878534560a639ba9" providerId="Windows Live" clId="Web-{3DCE0C62-C775-465D-B781-92C0082B24A6}" dt="2020-12-06T19:47:23.841" v="84" actId="20577"/>
        <pc:sldMkLst>
          <pc:docMk/>
          <pc:sldMk cId="2327302040" sldId="265"/>
        </pc:sldMkLst>
        <pc:spChg chg="mod">
          <ac:chgData name="Zar Eva4ipsik_" userId="878534560a639ba9" providerId="Windows Live" clId="Web-{3DCE0C62-C775-465D-B781-92C0082B24A6}" dt="2020-12-06T19:45:49.182" v="67" actId="1076"/>
          <ac:spMkLst>
            <pc:docMk/>
            <pc:sldMk cId="2327302040" sldId="265"/>
            <ac:spMk id="2" creationId="{89D9C359-1D4C-46AC-91E7-635BC72CFD6A}"/>
          </ac:spMkLst>
        </pc:spChg>
        <pc:spChg chg="mod">
          <ac:chgData name="Zar Eva4ipsik_" userId="878534560a639ba9" providerId="Windows Live" clId="Web-{3DCE0C62-C775-465D-B781-92C0082B24A6}" dt="2020-12-06T19:47:23.841" v="84" actId="20577"/>
          <ac:spMkLst>
            <pc:docMk/>
            <pc:sldMk cId="2327302040" sldId="265"/>
            <ac:spMk id="3" creationId="{BD8E5836-AFA9-4429-9508-BDF06C3F96BA}"/>
          </ac:spMkLst>
        </pc:spChg>
      </pc:sldChg>
    </pc:docChg>
  </pc:docChgLst>
  <pc:docChgLst>
    <pc:chgData name="Zar Eva4ipsik_" userId="878534560a639ba9" providerId="Windows Live" clId="Web-{E3E5D4A5-DD34-495F-B8BE-26190CA09938}"/>
    <pc:docChg chg="modSld">
      <pc:chgData name="Zar Eva4ipsik_" userId="878534560a639ba9" providerId="Windows Live" clId="Web-{E3E5D4A5-DD34-495F-B8BE-26190CA09938}" dt="2020-12-07T07:20:22.584" v="9" actId="20577"/>
      <pc:docMkLst>
        <pc:docMk/>
      </pc:docMkLst>
      <pc:sldChg chg="modSp">
        <pc:chgData name="Zar Eva4ipsik_" userId="878534560a639ba9" providerId="Windows Live" clId="Web-{E3E5D4A5-DD34-495F-B8BE-26190CA09938}" dt="2020-12-07T07:20:21.459" v="7" actId="20577"/>
        <pc:sldMkLst>
          <pc:docMk/>
          <pc:sldMk cId="1258718781" sldId="261"/>
        </pc:sldMkLst>
        <pc:spChg chg="mod">
          <ac:chgData name="Zar Eva4ipsik_" userId="878534560a639ba9" providerId="Windows Live" clId="Web-{E3E5D4A5-DD34-495F-B8BE-26190CA09938}" dt="2020-12-07T07:20:21.459" v="7" actId="20577"/>
          <ac:spMkLst>
            <pc:docMk/>
            <pc:sldMk cId="1258718781" sldId="261"/>
            <ac:spMk id="3" creationId="{00000000-0000-0000-0000-000000000000}"/>
          </ac:spMkLst>
        </pc:spChg>
      </pc:sldChg>
    </pc:docChg>
  </pc:docChgLst>
  <pc:docChgLst>
    <pc:chgData name="Zar Eva4ipsik_" userId="878534560a639ba9" providerId="Windows Live" clId="Web-{36EA01D6-C015-417B-8EFC-97721900AC5D}"/>
    <pc:docChg chg="modSld">
      <pc:chgData name="Zar Eva4ipsik_" userId="878534560a639ba9" providerId="Windows Live" clId="Web-{36EA01D6-C015-417B-8EFC-97721900AC5D}" dt="2020-12-03T18:03:57.730" v="370" actId="14100"/>
      <pc:docMkLst>
        <pc:docMk/>
      </pc:docMkLst>
      <pc:sldChg chg="modSp">
        <pc:chgData name="Zar Eva4ipsik_" userId="878534560a639ba9" providerId="Windows Live" clId="Web-{36EA01D6-C015-417B-8EFC-97721900AC5D}" dt="2020-12-03T17:58:54.317" v="21" actId="20577"/>
        <pc:sldMkLst>
          <pc:docMk/>
          <pc:sldMk cId="3290251289" sldId="257"/>
        </pc:sldMkLst>
        <pc:spChg chg="mod">
          <ac:chgData name="Zar Eva4ipsik_" userId="878534560a639ba9" providerId="Windows Live" clId="Web-{36EA01D6-C015-417B-8EFC-97721900AC5D}" dt="2020-12-03T17:58:54.317" v="21" actId="20577"/>
          <ac:spMkLst>
            <pc:docMk/>
            <pc:sldMk cId="3290251289" sldId="257"/>
            <ac:spMk id="3" creationId="{00000000-0000-0000-0000-000000000000}"/>
          </ac:spMkLst>
        </pc:spChg>
      </pc:sldChg>
      <pc:sldChg chg="modSp">
        <pc:chgData name="Zar Eva4ipsik_" userId="878534560a639ba9" providerId="Windows Live" clId="Web-{36EA01D6-C015-417B-8EFC-97721900AC5D}" dt="2020-12-03T17:59:58.725" v="149" actId="20577"/>
        <pc:sldMkLst>
          <pc:docMk/>
          <pc:sldMk cId="3042312423" sldId="259"/>
        </pc:sldMkLst>
        <pc:spChg chg="mod">
          <ac:chgData name="Zar Eva4ipsik_" userId="878534560a639ba9" providerId="Windows Live" clId="Web-{36EA01D6-C015-417B-8EFC-97721900AC5D}" dt="2020-12-03T17:59:58.725" v="149" actId="20577"/>
          <ac:spMkLst>
            <pc:docMk/>
            <pc:sldMk cId="3042312423" sldId="259"/>
            <ac:spMk id="3" creationId="{00000000-0000-0000-0000-000000000000}"/>
          </ac:spMkLst>
        </pc:spChg>
      </pc:sldChg>
      <pc:sldChg chg="modSp">
        <pc:chgData name="Zar Eva4ipsik_" userId="878534560a639ba9" providerId="Windows Live" clId="Web-{36EA01D6-C015-417B-8EFC-97721900AC5D}" dt="2020-12-03T18:02:25.791" v="308" actId="20577"/>
        <pc:sldMkLst>
          <pc:docMk/>
          <pc:sldMk cId="1016968420" sldId="260"/>
        </pc:sldMkLst>
        <pc:spChg chg="mod">
          <ac:chgData name="Zar Eva4ipsik_" userId="878534560a639ba9" providerId="Windows Live" clId="Web-{36EA01D6-C015-417B-8EFC-97721900AC5D}" dt="2020-12-03T18:02:25.791" v="308" actId="20577"/>
          <ac:spMkLst>
            <pc:docMk/>
            <pc:sldMk cId="1016968420" sldId="260"/>
            <ac:spMk id="3" creationId="{00000000-0000-0000-0000-000000000000}"/>
          </ac:spMkLst>
        </pc:spChg>
      </pc:sldChg>
      <pc:sldChg chg="modSp">
        <pc:chgData name="Zar Eva4ipsik_" userId="878534560a639ba9" providerId="Windows Live" clId="Web-{36EA01D6-C015-417B-8EFC-97721900AC5D}" dt="2020-12-03T18:03:57.730" v="370" actId="14100"/>
        <pc:sldMkLst>
          <pc:docMk/>
          <pc:sldMk cId="4225959900" sldId="262"/>
        </pc:sldMkLst>
        <pc:spChg chg="mod">
          <ac:chgData name="Zar Eva4ipsik_" userId="878534560a639ba9" providerId="Windows Live" clId="Web-{36EA01D6-C015-417B-8EFC-97721900AC5D}" dt="2020-12-03T18:03:57.730" v="370" actId="14100"/>
          <ac:spMkLst>
            <pc:docMk/>
            <pc:sldMk cId="4225959900" sldId="262"/>
            <ac:spMk id="3" creationId="{00000000-0000-0000-0000-000000000000}"/>
          </ac:spMkLst>
        </pc:spChg>
      </pc:sldChg>
    </pc:docChg>
  </pc:docChgLst>
  <pc:docChgLst>
    <pc:chgData name="Zar Eva4ipsik_" userId="878534560a639ba9" providerId="Windows Live" clId="Web-{5C175229-8593-4C1A-8266-D6220B7D81EB}"/>
    <pc:docChg chg="addSld modSld">
      <pc:chgData name="Zar Eva4ipsik_" userId="878534560a639ba9" providerId="Windows Live" clId="Web-{5C175229-8593-4C1A-8266-D6220B7D81EB}" dt="2020-12-05T13:17:53.436" v="1" actId="1076"/>
      <pc:docMkLst>
        <pc:docMk/>
      </pc:docMkLst>
      <pc:sldChg chg="modSp new">
        <pc:chgData name="Zar Eva4ipsik_" userId="878534560a639ba9" providerId="Windows Live" clId="Web-{5C175229-8593-4C1A-8266-D6220B7D81EB}" dt="2020-12-05T13:17:53.436" v="1" actId="1076"/>
        <pc:sldMkLst>
          <pc:docMk/>
          <pc:sldMk cId="4051660241" sldId="264"/>
        </pc:sldMkLst>
        <pc:spChg chg="mod">
          <ac:chgData name="Zar Eva4ipsik_" userId="878534560a639ba9" providerId="Windows Live" clId="Web-{5C175229-8593-4C1A-8266-D6220B7D81EB}" dt="2020-12-05T13:17:53.436" v="1" actId="1076"/>
          <ac:spMkLst>
            <pc:docMk/>
            <pc:sldMk cId="4051660241" sldId="264"/>
            <ac:spMk id="2" creationId="{B5038020-9D81-4B81-B82A-35053EB433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  <a:alpha val="88000"/>
              </a:schemeClr>
            </a:gs>
            <a:gs pos="50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56"/>
            <a:ext cx="8568952" cy="1470025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медитации на качество сна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7160840" cy="1752600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Кондрашова Юлия Николаевна</a:t>
            </a:r>
            <a:br>
              <a:rPr lang="ru-RU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исследования: </a:t>
            </a:r>
            <a:r>
              <a:rPr lang="ru-RU" sz="22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Заруднева</a:t>
            </a:r>
            <a:r>
              <a:rPr lang="ru-RU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Е.В. 10-З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556792"/>
            <a:ext cx="4147368" cy="293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740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4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485"/>
            <a:ext cx="820668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была выбрана данная тема?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4176464" cy="43204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cs typeface="Times New Roman"/>
              </a:rPr>
              <a:t>Хороший сон очень важен для повседневного благополучия, настроения и работоспособности.</a:t>
            </a:r>
            <a:endParaRPr lang="ru-RU" sz="2200" dirty="0">
              <a:solidFill>
                <a:schemeClr val="tx1"/>
              </a:solidFill>
              <a:latin typeface="Times"/>
              <a:cs typeface="Times New Roman" panose="02020603050405020304" pitchFamily="18" charset="0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Многие люди испытывают трудности с засыпанием, рано просыпаются или спят прерывисто.</a:t>
            </a:r>
            <a:br>
              <a:rPr lang="ru-RU" sz="2200" dirty="0">
                <a:solidFill>
                  <a:schemeClr val="tx1"/>
                </a:solidFill>
                <a:latin typeface="Times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"/>
                <a:cs typeface="Times New Roman"/>
              </a:rPr>
              <a:t>В ходе работы необходимо узнать, как медитация будет влиять на качество сна людей, их состояние после пробуждения и в течении всего дня. </a:t>
            </a:r>
            <a:endParaRPr lang="ru-RU" sz="2200">
              <a:solidFill>
                <a:schemeClr val="tx1"/>
              </a:solidFill>
              <a:latin typeface="Time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5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365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4280520" cy="1752600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является изучение влияния разных видов медитации на качество сна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66279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6495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340768"/>
            <a:ext cx="6400800" cy="42980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1. Изучение материала по выбранной теме и составление содержания;</a:t>
            </a:r>
            <a:endParaRPr lang="ru-RU" sz="2200">
              <a:solidFill>
                <a:schemeClr val="tx1"/>
              </a:solidFill>
              <a:latin typeface="Times"/>
              <a:cs typeface="Times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2. Анализ цели и  актуальности исследования;</a:t>
            </a:r>
            <a:endParaRPr lang="ru-RU" sz="2200">
              <a:solidFill>
                <a:schemeClr val="tx1"/>
              </a:solidFill>
              <a:latin typeface="Times"/>
              <a:cs typeface="Times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3. Опрос среди людей разных возрастов, почему они не занимаются медитацией;</a:t>
            </a:r>
            <a:endParaRPr lang="ru-RU" sz="2200">
              <a:solidFill>
                <a:schemeClr val="tx1"/>
              </a:solidFill>
              <a:latin typeface="Times"/>
              <a:cs typeface="Times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4. Подготовка теоретической главы исследования.</a:t>
            </a:r>
            <a:endParaRPr lang="ru-RU" sz="2200" dirty="0">
              <a:solidFill>
                <a:schemeClr val="tx1"/>
              </a:solidFill>
              <a:latin typeface="Times"/>
              <a:cs typeface="Times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4. Описание практической части исследования;</a:t>
            </a:r>
            <a:endParaRPr lang="ru-RU" sz="2200">
              <a:solidFill>
                <a:schemeClr val="tx1"/>
              </a:solidFill>
              <a:latin typeface="Times"/>
              <a:cs typeface="Times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5. Соотношение полученных результатов исследования с первоначальными данными;</a:t>
            </a:r>
            <a:endParaRPr lang="ru-RU" sz="2200">
              <a:solidFill>
                <a:schemeClr val="tx1"/>
              </a:solidFill>
              <a:latin typeface="Times"/>
              <a:cs typeface="Times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6. Составление таблицы с результатами работы и подведение итогов исследования.</a:t>
            </a:r>
            <a:endParaRPr lang="ru-RU" dirty="0">
              <a:solidFill>
                <a:schemeClr val="tx1"/>
              </a:solidFill>
              <a:latin typeface="Times"/>
            </a:endParaRPr>
          </a:p>
          <a:p>
            <a:pPr algn="l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31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38020-9D81-4B81-B82A-35053EB43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09" y="43733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"/>
                <a:cs typeface="Calibri"/>
              </a:rPr>
              <a:t>Гипотеза </a:t>
            </a:r>
            <a:endParaRPr lang="ru-RU" sz="40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44C823-55DB-4F12-B94B-B983FCD97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735" y="1456039"/>
            <a:ext cx="3383693" cy="4028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Гипотезу можно сформулировать следующим образом: медитативная практика может помочь справиться со стрессом и другими проблемами, из-за которых плохой сон становится частью жизни людей. </a:t>
            </a:r>
            <a:endParaRPr lang="ru-RU" sz="2200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05166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9C359-1D4C-46AC-91E7-635BC72CF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935" y="-1116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"/>
                <a:cs typeface="Calibri"/>
              </a:rPr>
              <a:t>Методы исследования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8E5836-AFA9-4429-9508-BDF06C3F9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8627" y="1239795"/>
            <a:ext cx="6400800" cy="15569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Основными методами эмпирического исследования являются: наблюдение, сравнение, эксперимент. Методы, используемые на теоретическом уровне - анализ и синтез, дедукция.</a:t>
            </a:r>
            <a:endParaRPr lang="ru-RU" sz="2200" dirty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2730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6400800" cy="432048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Определение темы исследования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Знакомство с консультантом и составление плана работы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Выявление проблемы исследования, установление цели и задачи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Ознакомление с списком используемых источников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Поиск информации по выбранной теме.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Создание электронного портфолио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Предзащита проекта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Составление таблицы с полученными результатами по исследованию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Times New Roman"/>
                <a:cs typeface="Times New Roman"/>
              </a:rPr>
              <a:t>Защита проекта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6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3344416" cy="42980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ru-RU" sz="2200" b="1" dirty="0">
                <a:solidFill>
                  <a:schemeClr val="tx1"/>
                </a:solidFill>
                <a:latin typeface="Times New Roman"/>
                <a:cs typeface="Times New Roman"/>
              </a:rPr>
              <a:t>Проблема</a:t>
            </a:r>
            <a:r>
              <a:rPr lang="ru-RU" sz="2200" dirty="0">
                <a:solidFill>
                  <a:schemeClr val="tx1"/>
                </a:solidFill>
                <a:latin typeface="Times New Roman"/>
                <a:cs typeface="Times New Roman"/>
              </a:rPr>
              <a:t> исследования заключается в том, что в наше время не всегда удается выспаться и чувствовать себя на протяжении всего дня бодро.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1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источников информации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667" y="1286412"/>
            <a:ext cx="7959435" cy="508919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457200" indent="-457200" algn="l">
              <a:buAutoNum type="arabicPeriod"/>
            </a:pPr>
            <a:endParaRPr lang="ru-RU" sz="2200" dirty="0">
              <a:solidFill>
                <a:schemeClr val="tx1"/>
              </a:solidFill>
              <a:latin typeface="Times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Рохан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Ганатилейк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, Как включить осознанность, Техники эффективных практик и медитаций в современном мире. Издательство Эксмо, 2015.</a:t>
            </a:r>
            <a:endParaRPr lang="ru-RU">
              <a:solidFill>
                <a:schemeClr val="tx1"/>
              </a:solidFill>
              <a:latin typeface="Times"/>
              <a:cs typeface="Calibri"/>
            </a:endParaRP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Любимова Зарема Владимировна, Маринова Ксения Васильевна. Биология, 8 класс. Гуманитарный издательский центр ВЛАДОС, 2012.</a:t>
            </a:r>
            <a:endParaRPr lang="ru-RU">
              <a:solidFill>
                <a:schemeClr val="tx1"/>
              </a:solidFill>
              <a:latin typeface="Times"/>
              <a:cs typeface="Calibri"/>
            </a:endParaRPr>
          </a:p>
          <a:p>
            <a:pPr marL="514350" indent="-514350"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Видьямала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Берч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, Данни </a:t>
            </a:r>
            <a:r>
              <a:rPr lang="ru-RU" dirty="0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Пенман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. Осознанная медитация. Практическое пособие по снятию боли и стресса. ООО “Манн, Иванов и Фербер”, 2014.</a:t>
            </a:r>
            <a:endParaRPr lang="ru-RU">
              <a:solidFill>
                <a:schemeClr val="tx1"/>
              </a:solidFill>
              <a:latin typeface="Times"/>
              <a:cs typeface="Calibri"/>
            </a:endParaRPr>
          </a:p>
          <a:p>
            <a:pPr marL="514350" indent="-514350">
              <a:buAutoNum type="arabicPeriod"/>
            </a:pPr>
            <a:r>
              <a:rPr lang="ru-RU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Джессами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 </a:t>
            </a:r>
            <a:r>
              <a:rPr lang="ru-RU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Хиббард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, Джо </a:t>
            </a:r>
            <a:r>
              <a:rPr lang="ru-RU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Асмар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: "Эта книга поможет вам выспаться". Москва, 2016.</a:t>
            </a:r>
            <a:endParaRPr lang="ru-RU">
              <a:solidFill>
                <a:schemeClr val="tx1"/>
              </a:solidFill>
              <a:latin typeface="Times"/>
              <a:cs typeface="Calibri"/>
            </a:endParaRP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Oum.ru (Медитация перед сном, лучшие медитации на ночь).</a:t>
            </a:r>
            <a:endParaRPr lang="ru-RU">
              <a:solidFill>
                <a:schemeClr val="tx1"/>
              </a:solidFill>
              <a:latin typeface="Times"/>
              <a:cs typeface="Calibri"/>
            </a:endParaRP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veda108.ru (Виды медитации, 23 медитативные техники).</a:t>
            </a:r>
            <a:endParaRPr lang="ru-RU">
              <a:solidFill>
                <a:schemeClr val="tx1"/>
              </a:solidFill>
              <a:latin typeface="Times"/>
              <a:cs typeface="Calibri"/>
            </a:endParaRPr>
          </a:p>
          <a:p>
            <a:pPr marL="514350" indent="-514350"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"/>
                <a:ea typeface="+mn-lt"/>
                <a:cs typeface="+mn-lt"/>
              </a:rPr>
              <a:t>mymind.yoga</a:t>
            </a:r>
            <a:r>
              <a:rPr lang="ru-RU" dirty="0">
                <a:solidFill>
                  <a:schemeClr val="tx1"/>
                </a:solidFill>
                <a:latin typeface="Times"/>
                <a:ea typeface="+mn-lt"/>
                <a:cs typeface="+mn-lt"/>
              </a:rPr>
              <a:t> (йога и медитация в домашних условиях).</a:t>
            </a:r>
            <a:endParaRPr lang="ru-RU" dirty="0">
              <a:solidFill>
                <a:schemeClr val="tx1"/>
              </a:solidFill>
              <a:latin typeface="Times"/>
              <a:cs typeface="Calibri"/>
            </a:endParaRPr>
          </a:p>
          <a:p>
            <a:pPr marL="514350" indent="-514350">
              <a:buAutoNum type="arabicPeriod"/>
            </a:pP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5959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149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Влияние медитации на качество сна</vt:lpstr>
      <vt:lpstr>Почему была выбрана данная тема?</vt:lpstr>
      <vt:lpstr>Цель</vt:lpstr>
      <vt:lpstr>Задачи</vt:lpstr>
      <vt:lpstr>Гипотеза </vt:lpstr>
      <vt:lpstr>Методы исследования</vt:lpstr>
      <vt:lpstr>План работы</vt:lpstr>
      <vt:lpstr>Проблема</vt:lpstr>
      <vt:lpstr>Список источников информации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медитации на качество сна</dc:title>
  <dc:creator>Eva4ipsik_ Zar</dc:creator>
  <cp:lastModifiedBy>Eva4ipsik_ Zar</cp:lastModifiedBy>
  <cp:revision>86</cp:revision>
  <dcterms:created xsi:type="dcterms:W3CDTF">2020-10-22T11:55:30Z</dcterms:created>
  <dcterms:modified xsi:type="dcterms:W3CDTF">2020-12-07T07:20:29Z</dcterms:modified>
</cp:coreProperties>
</file>